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1" r:id="rId1"/>
  </p:sldMasterIdLst>
  <p:notesMasterIdLst>
    <p:notesMasterId r:id="rId18"/>
  </p:notesMasterIdLst>
  <p:sldIdLst>
    <p:sldId id="256" r:id="rId2"/>
    <p:sldId id="258" r:id="rId3"/>
    <p:sldId id="259" r:id="rId4"/>
    <p:sldId id="260" r:id="rId5"/>
    <p:sldId id="261" r:id="rId6"/>
    <p:sldId id="273" r:id="rId7"/>
    <p:sldId id="274" r:id="rId8"/>
    <p:sldId id="264" r:id="rId9"/>
    <p:sldId id="271" r:id="rId10"/>
    <p:sldId id="267" r:id="rId11"/>
    <p:sldId id="272" r:id="rId12"/>
    <p:sldId id="265" r:id="rId13"/>
    <p:sldId id="268" r:id="rId14"/>
    <p:sldId id="269" r:id="rId15"/>
    <p:sldId id="270" r:id="rId16"/>
    <p:sldId id="27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4E6"/>
    <a:srgbClr val="FAD7AA"/>
    <a:srgbClr val="E6D305"/>
    <a:srgbClr val="F0C286"/>
    <a:srgbClr val="EDE0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4C3602-517C-0B42-853F-D8F606F268A4}" v="2" dt="2023-05-16T03:21:33.012"/>
    <p1510:client id="{890D31EA-1CAF-A14D-A0D7-76A267E14E40}" v="134" dt="2023-05-16T02:40:38.916"/>
    <p1510:client id="{C244333D-C115-E84B-8992-2CBDFB76F8A6}" v="1208" dt="2023-05-16T05:34:09.1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2"/>
  </p:normalViewPr>
  <p:slideViewPr>
    <p:cSldViewPr snapToGrid="0">
      <p:cViewPr varScale="1">
        <p:scale>
          <a:sx n="100" d="100"/>
          <a:sy n="100" d="100"/>
        </p:scale>
        <p:origin x="100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256DE6-B443-C646-805F-64841056ECF9}" type="datetimeFigureOut">
              <a:rPr lang="en-US" smtClean="0"/>
              <a:t>5/25/23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A80347-F43C-E048-AB74-C4AAFABBA7F1}" type="slidenum">
              <a:rPr lang="en-US" smtClean="0"/>
              <a:t>‹#›</a:t>
            </a:fld>
            <a:endParaRPr lang="en-US"/>
          </a:p>
        </p:txBody>
      </p:sp>
    </p:spTree>
    <p:extLst>
      <p:ext uri="{BB962C8B-B14F-4D97-AF65-F5344CB8AC3E}">
        <p14:creationId xmlns:p14="http://schemas.microsoft.com/office/powerpoint/2010/main" val="466231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A80347-F43C-E048-AB74-C4AAFABBA7F1}" type="slidenum">
              <a:rPr lang="en-US" smtClean="0"/>
              <a:t>15</a:t>
            </a:fld>
            <a:endParaRPr lang="en-US"/>
          </a:p>
        </p:txBody>
      </p:sp>
    </p:spTree>
    <p:extLst>
      <p:ext uri="{BB962C8B-B14F-4D97-AF65-F5344CB8AC3E}">
        <p14:creationId xmlns:p14="http://schemas.microsoft.com/office/powerpoint/2010/main" val="2470196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5C89-2E28-4777-95B0-BA7EECAE3BA4}"/>
              </a:ext>
            </a:extLst>
          </p:cNvPr>
          <p:cNvSpPr>
            <a:spLocks noGrp="1"/>
          </p:cNvSpPr>
          <p:nvPr>
            <p:ph type="ctrTitle"/>
          </p:nvPr>
        </p:nvSpPr>
        <p:spPr>
          <a:xfrm>
            <a:off x="1709928" y="987552"/>
            <a:ext cx="8385048" cy="3081528"/>
          </a:xfrm>
        </p:spPr>
        <p:txBody>
          <a:bodyPr anchor="b">
            <a:normAutofit/>
          </a:bodyPr>
          <a:lstStyle>
            <a:lvl1pPr algn="ctr">
              <a:defRPr sz="5400"/>
            </a:lvl1pPr>
          </a:lstStyle>
          <a:p>
            <a:r>
              <a:rPr lang="en-US"/>
              <a:t>Click to edit Master title style</a:t>
            </a:r>
          </a:p>
        </p:txBody>
      </p:sp>
      <p:sp>
        <p:nvSpPr>
          <p:cNvPr id="3" name="Subtitle 2">
            <a:extLst>
              <a:ext uri="{FF2B5EF4-FFF2-40B4-BE49-F238E27FC236}">
                <a16:creationId xmlns:a16="http://schemas.microsoft.com/office/drawing/2014/main" id="{59052321-4D71-4DA8-BD2C-DC22FC1525CB}"/>
              </a:ext>
            </a:extLst>
          </p:cNvPr>
          <p:cNvSpPr>
            <a:spLocks noGrp="1"/>
          </p:cNvSpPr>
          <p:nvPr>
            <p:ph type="subTitle" idx="1"/>
          </p:nvPr>
        </p:nvSpPr>
        <p:spPr>
          <a:xfrm>
            <a:off x="2905506" y="4480561"/>
            <a:ext cx="5993892" cy="1166495"/>
          </a:xfrm>
        </p:spPr>
        <p:txBody>
          <a:bodyPr>
            <a:normAutofit/>
          </a:bodyPr>
          <a:lstStyle>
            <a:lvl1pPr marL="0" indent="0" algn="ctr">
              <a:buNone/>
              <a:defRPr sz="1400"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D37183-71EA-4A92-8609-41ECB53F447E}"/>
              </a:ext>
            </a:extLst>
          </p:cNvPr>
          <p:cNvSpPr>
            <a:spLocks noGrp="1"/>
          </p:cNvSpPr>
          <p:nvPr>
            <p:ph type="dt" sz="half" idx="10"/>
          </p:nvPr>
        </p:nvSpPr>
        <p:spPr/>
        <p:txBody>
          <a:bodyPr/>
          <a:lstStyle/>
          <a:p>
            <a:fld id="{B5898F52-2787-4BA2-BBBC-9395E9F86D50}" type="datetimeFigureOut">
              <a:rPr lang="en-US" smtClean="0"/>
              <a:t>5/25/23</a:t>
            </a:fld>
            <a:endParaRPr lang="en-US"/>
          </a:p>
        </p:txBody>
      </p:sp>
      <p:sp>
        <p:nvSpPr>
          <p:cNvPr id="5" name="Footer Placeholder 4">
            <a:extLst>
              <a:ext uri="{FF2B5EF4-FFF2-40B4-BE49-F238E27FC236}">
                <a16:creationId xmlns:a16="http://schemas.microsoft.com/office/drawing/2014/main" id="{CA09F2E6-1ECC-4081-8EBF-C80C6C94A1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C3FA67-CD72-4503-BA25-FEC880107BC4}"/>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840173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BA523-EF01-4656-9D54-347E984FD3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D52871-79D5-420E-8207-BEF7BE44A9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6D32D3-8223-4851-BB8E-CB489B975FD6}"/>
              </a:ext>
            </a:extLst>
          </p:cNvPr>
          <p:cNvSpPr>
            <a:spLocks noGrp="1"/>
          </p:cNvSpPr>
          <p:nvPr>
            <p:ph type="dt" sz="half" idx="10"/>
          </p:nvPr>
        </p:nvSpPr>
        <p:spPr/>
        <p:txBody>
          <a:bodyPr/>
          <a:lstStyle/>
          <a:p>
            <a:fld id="{B5898F52-2787-4BA2-BBBC-9395E9F86D50}" type="datetimeFigureOut">
              <a:rPr lang="en-US" smtClean="0"/>
              <a:t>5/25/23</a:t>
            </a:fld>
            <a:endParaRPr lang="en-US"/>
          </a:p>
        </p:txBody>
      </p:sp>
      <p:sp>
        <p:nvSpPr>
          <p:cNvPr id="5" name="Footer Placeholder 4">
            <a:extLst>
              <a:ext uri="{FF2B5EF4-FFF2-40B4-BE49-F238E27FC236}">
                <a16:creationId xmlns:a16="http://schemas.microsoft.com/office/drawing/2014/main" id="{9E94444B-9FC3-414D-8EA0-15AB806D5E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BC448B-FCF6-40C5-8BB6-15B70E8897CB}"/>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4022556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F79BA-620F-4443-807B-BE44F36F98F1}"/>
              </a:ext>
            </a:extLst>
          </p:cNvPr>
          <p:cNvSpPr>
            <a:spLocks noGrp="1"/>
          </p:cNvSpPr>
          <p:nvPr>
            <p:ph type="title"/>
          </p:nvPr>
        </p:nvSpPr>
        <p:spPr>
          <a:xfrm>
            <a:off x="1069848" y="1709738"/>
            <a:ext cx="9430811" cy="2852737"/>
          </a:xfrm>
        </p:spPr>
        <p:txBody>
          <a:bodyPr anchor="b">
            <a:norm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30C9A625-6442-4047-B545-433C4451210A}"/>
              </a:ext>
            </a:extLst>
          </p:cNvPr>
          <p:cNvSpPr>
            <a:spLocks noGrp="1"/>
          </p:cNvSpPr>
          <p:nvPr>
            <p:ph type="body" idx="1"/>
          </p:nvPr>
        </p:nvSpPr>
        <p:spPr>
          <a:xfrm>
            <a:off x="1069848" y="4589463"/>
            <a:ext cx="943081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F8EAA30-3B1A-4BEA-9835-33D2072451F9}"/>
              </a:ext>
            </a:extLst>
          </p:cNvPr>
          <p:cNvSpPr>
            <a:spLocks noGrp="1"/>
          </p:cNvSpPr>
          <p:nvPr>
            <p:ph type="dt" sz="half" idx="10"/>
          </p:nvPr>
        </p:nvSpPr>
        <p:spPr/>
        <p:txBody>
          <a:bodyPr/>
          <a:lstStyle/>
          <a:p>
            <a:fld id="{B5898F52-2787-4BA2-BBBC-9395E9F86D50}" type="datetimeFigureOut">
              <a:rPr lang="en-US" smtClean="0"/>
              <a:t>5/25/23</a:t>
            </a:fld>
            <a:endParaRPr lang="en-US"/>
          </a:p>
        </p:txBody>
      </p:sp>
      <p:sp>
        <p:nvSpPr>
          <p:cNvPr id="5" name="Footer Placeholder 4">
            <a:extLst>
              <a:ext uri="{FF2B5EF4-FFF2-40B4-BE49-F238E27FC236}">
                <a16:creationId xmlns:a16="http://schemas.microsoft.com/office/drawing/2014/main" id="{BB256440-3149-446F-8105-485333B183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0FEDB1-D604-4E10-B334-5DB303498B12}"/>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165924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6E563-D552-439E-8DF5-45062D8754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136873-2DD5-456E-A3A9-FE408419E30D}"/>
              </a:ext>
            </a:extLst>
          </p:cNvPr>
          <p:cNvSpPr>
            <a:spLocks noGrp="1"/>
          </p:cNvSpPr>
          <p:nvPr>
            <p:ph sz="half" idx="1"/>
          </p:nvPr>
        </p:nvSpPr>
        <p:spPr>
          <a:xfrm>
            <a:off x="1069848" y="1825625"/>
            <a:ext cx="468405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C6B04C-FB9E-4A9E-8892-4B5B702898B4}"/>
              </a:ext>
            </a:extLst>
          </p:cNvPr>
          <p:cNvSpPr>
            <a:spLocks noGrp="1"/>
          </p:cNvSpPr>
          <p:nvPr>
            <p:ph sz="half" idx="2"/>
          </p:nvPr>
        </p:nvSpPr>
        <p:spPr>
          <a:xfrm>
            <a:off x="6019802" y="1825625"/>
            <a:ext cx="468405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2E2F0B4-0E86-473E-BC42-78D856A00C2E}"/>
              </a:ext>
            </a:extLst>
          </p:cNvPr>
          <p:cNvSpPr>
            <a:spLocks noGrp="1"/>
          </p:cNvSpPr>
          <p:nvPr>
            <p:ph type="dt" sz="half" idx="10"/>
          </p:nvPr>
        </p:nvSpPr>
        <p:spPr/>
        <p:txBody>
          <a:bodyPr/>
          <a:lstStyle/>
          <a:p>
            <a:fld id="{B5898F52-2787-4BA2-BBBC-9395E9F86D50}" type="datetimeFigureOut">
              <a:rPr lang="en-US" smtClean="0"/>
              <a:t>5/25/23</a:t>
            </a:fld>
            <a:endParaRPr lang="en-US"/>
          </a:p>
        </p:txBody>
      </p:sp>
      <p:sp>
        <p:nvSpPr>
          <p:cNvPr id="6" name="Footer Placeholder 5">
            <a:extLst>
              <a:ext uri="{FF2B5EF4-FFF2-40B4-BE49-F238E27FC236}">
                <a16:creationId xmlns:a16="http://schemas.microsoft.com/office/drawing/2014/main" id="{782B9537-F43C-4042-B165-A00358F9E2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F9F52F-61F2-4FEE-8989-2FB400190C4C}"/>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4021974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2E5C-0B2D-4DB5-95F6-3C2C825DFE54}"/>
              </a:ext>
            </a:extLst>
          </p:cNvPr>
          <p:cNvSpPr>
            <a:spLocks noGrp="1"/>
          </p:cNvSpPr>
          <p:nvPr>
            <p:ph type="title"/>
          </p:nvPr>
        </p:nvSpPr>
        <p:spPr>
          <a:xfrm>
            <a:off x="839788" y="365125"/>
            <a:ext cx="989993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8F1C53-3F27-42E6-BE80-1DF57985741C}"/>
              </a:ext>
            </a:extLst>
          </p:cNvPr>
          <p:cNvSpPr>
            <a:spLocks noGrp="1"/>
          </p:cNvSpPr>
          <p:nvPr>
            <p:ph type="body" idx="1"/>
          </p:nvPr>
        </p:nvSpPr>
        <p:spPr>
          <a:xfrm>
            <a:off x="839789" y="1681163"/>
            <a:ext cx="4872132" cy="823912"/>
          </a:xfrm>
        </p:spPr>
        <p:txBody>
          <a:bodyPr anchor="b">
            <a:no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8CC6CB-F028-4322-B54F-571203106F23}"/>
              </a:ext>
            </a:extLst>
          </p:cNvPr>
          <p:cNvSpPr>
            <a:spLocks noGrp="1"/>
          </p:cNvSpPr>
          <p:nvPr>
            <p:ph sz="half" idx="2"/>
          </p:nvPr>
        </p:nvSpPr>
        <p:spPr>
          <a:xfrm>
            <a:off x="839787" y="2510632"/>
            <a:ext cx="4872133" cy="3684588"/>
          </a:xfrm>
        </p:spPr>
        <p:txBody>
          <a:bodyPr/>
          <a:lstStyle>
            <a:lvl2pPr>
              <a:defRPr b="1"/>
            </a:lvl2pPr>
            <a:lvl3pPr>
              <a:defRPr b="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AD2CD7-554E-4EAA-BAF6-86ABB7E81D25}"/>
              </a:ext>
            </a:extLst>
          </p:cNvPr>
          <p:cNvSpPr>
            <a:spLocks noGrp="1"/>
          </p:cNvSpPr>
          <p:nvPr>
            <p:ph type="body" sz="quarter" idx="3"/>
          </p:nvPr>
        </p:nvSpPr>
        <p:spPr>
          <a:xfrm>
            <a:off x="5889809" y="1681163"/>
            <a:ext cx="4849909" cy="823912"/>
          </a:xfrm>
        </p:spPr>
        <p:txBody>
          <a:bodyPr anchor="b">
            <a:noAutofit/>
          </a:bodyPr>
          <a:lstStyle>
            <a:lvl1pPr marL="0" indent="0">
              <a:buNone/>
              <a:defRPr sz="16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82A2D6-379C-4D26-90AC-9F2F46DCE7F3}"/>
              </a:ext>
            </a:extLst>
          </p:cNvPr>
          <p:cNvSpPr>
            <a:spLocks noGrp="1"/>
          </p:cNvSpPr>
          <p:nvPr>
            <p:ph sz="quarter" idx="4"/>
          </p:nvPr>
        </p:nvSpPr>
        <p:spPr>
          <a:xfrm>
            <a:off x="5889810" y="2505075"/>
            <a:ext cx="4872134" cy="3684588"/>
          </a:xfrm>
        </p:spPr>
        <p:txBody>
          <a:bodyPr/>
          <a:lstStyle>
            <a:lvl2pPr>
              <a:defRPr b="1"/>
            </a:lvl2pPr>
            <a:lvl3pPr>
              <a:defRPr b="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EA0E4F3-8A65-4788-AE96-1FB2060F48D2}"/>
              </a:ext>
            </a:extLst>
          </p:cNvPr>
          <p:cNvSpPr>
            <a:spLocks noGrp="1"/>
          </p:cNvSpPr>
          <p:nvPr>
            <p:ph type="dt" sz="half" idx="10"/>
          </p:nvPr>
        </p:nvSpPr>
        <p:spPr/>
        <p:txBody>
          <a:bodyPr/>
          <a:lstStyle/>
          <a:p>
            <a:fld id="{B5898F52-2787-4BA2-BBBC-9395E9F86D50}" type="datetimeFigureOut">
              <a:rPr lang="en-US" smtClean="0"/>
              <a:t>5/25/23</a:t>
            </a:fld>
            <a:endParaRPr lang="en-US"/>
          </a:p>
        </p:txBody>
      </p:sp>
      <p:sp>
        <p:nvSpPr>
          <p:cNvPr id="8" name="Footer Placeholder 7">
            <a:extLst>
              <a:ext uri="{FF2B5EF4-FFF2-40B4-BE49-F238E27FC236}">
                <a16:creationId xmlns:a16="http://schemas.microsoft.com/office/drawing/2014/main" id="{97522DA4-5EE1-440C-ADDE-D7B4F77B4E1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6BC291E-B8EF-4ED7-A04A-23426C220CF0}"/>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3984640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CB818-E8D0-497B-9A7E-4F281D0DBC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E82B9D-CD58-4C05-8A78-CB6E0E9D49DC}"/>
              </a:ext>
            </a:extLst>
          </p:cNvPr>
          <p:cNvSpPr>
            <a:spLocks noGrp="1"/>
          </p:cNvSpPr>
          <p:nvPr>
            <p:ph type="dt" sz="half" idx="10"/>
          </p:nvPr>
        </p:nvSpPr>
        <p:spPr/>
        <p:txBody>
          <a:bodyPr/>
          <a:lstStyle/>
          <a:p>
            <a:fld id="{B5898F52-2787-4BA2-BBBC-9395E9F86D50}" type="datetimeFigureOut">
              <a:rPr lang="en-US" smtClean="0"/>
              <a:t>5/25/23</a:t>
            </a:fld>
            <a:endParaRPr lang="en-US"/>
          </a:p>
        </p:txBody>
      </p:sp>
      <p:sp>
        <p:nvSpPr>
          <p:cNvPr id="4" name="Footer Placeholder 3">
            <a:extLst>
              <a:ext uri="{FF2B5EF4-FFF2-40B4-BE49-F238E27FC236}">
                <a16:creationId xmlns:a16="http://schemas.microsoft.com/office/drawing/2014/main" id="{BADE60CD-D6F3-40A7-BB8B-FEC8E3156A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02B832-C4FE-4F88-85EA-DDC16A82B9A9}"/>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3075766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75B2FC-801A-44A4-96BF-26A9E8B2A1C6}"/>
              </a:ext>
            </a:extLst>
          </p:cNvPr>
          <p:cNvSpPr>
            <a:spLocks noGrp="1"/>
          </p:cNvSpPr>
          <p:nvPr>
            <p:ph type="dt" sz="half" idx="10"/>
          </p:nvPr>
        </p:nvSpPr>
        <p:spPr/>
        <p:txBody>
          <a:bodyPr/>
          <a:lstStyle/>
          <a:p>
            <a:fld id="{B5898F52-2787-4BA2-BBBC-9395E9F86D50}" type="datetimeFigureOut">
              <a:rPr lang="en-US" smtClean="0"/>
              <a:t>5/25/23</a:t>
            </a:fld>
            <a:endParaRPr lang="en-US"/>
          </a:p>
        </p:txBody>
      </p:sp>
      <p:sp>
        <p:nvSpPr>
          <p:cNvPr id="3" name="Footer Placeholder 2">
            <a:extLst>
              <a:ext uri="{FF2B5EF4-FFF2-40B4-BE49-F238E27FC236}">
                <a16:creationId xmlns:a16="http://schemas.microsoft.com/office/drawing/2014/main" id="{A8127F04-7E7E-485C-8B30-6B89E5A69F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933C81-AA74-4BCE-AA9E-56E5791D078C}"/>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618382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FD3CB-0541-46AD-B35E-0E0A1375E8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F8EFDE-1D7D-46B8-AB55-A3C02EDD1888}"/>
              </a:ext>
            </a:extLst>
          </p:cNvPr>
          <p:cNvSpPr>
            <a:spLocks noGrp="1"/>
          </p:cNvSpPr>
          <p:nvPr>
            <p:ph idx="1"/>
          </p:nvPr>
        </p:nvSpPr>
        <p:spPr>
          <a:xfrm>
            <a:off x="5183188" y="457201"/>
            <a:ext cx="5652153" cy="5403850"/>
          </a:xfrm>
        </p:spPr>
        <p:txBody>
          <a:bodyPr/>
          <a:lstStyle>
            <a:lvl1pPr>
              <a:defRPr sz="3200"/>
            </a:lvl1pPr>
            <a:lvl2pPr>
              <a:defRPr sz="2800" b="1"/>
            </a:lvl2pPr>
            <a:lvl3pPr>
              <a:defRPr sz="2400" b="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411D2F5-DB36-4943-8A14-96AFC4883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6C07D4-6597-444C-9EFD-62021AE7618C}"/>
              </a:ext>
            </a:extLst>
          </p:cNvPr>
          <p:cNvSpPr>
            <a:spLocks noGrp="1"/>
          </p:cNvSpPr>
          <p:nvPr>
            <p:ph type="dt" sz="half" idx="10"/>
          </p:nvPr>
        </p:nvSpPr>
        <p:spPr/>
        <p:txBody>
          <a:bodyPr/>
          <a:lstStyle/>
          <a:p>
            <a:fld id="{B5898F52-2787-4BA2-BBBC-9395E9F86D50}" type="datetimeFigureOut">
              <a:rPr lang="en-US" smtClean="0"/>
              <a:t>5/25/23</a:t>
            </a:fld>
            <a:endParaRPr lang="en-US"/>
          </a:p>
        </p:txBody>
      </p:sp>
      <p:sp>
        <p:nvSpPr>
          <p:cNvPr id="6" name="Footer Placeholder 5">
            <a:extLst>
              <a:ext uri="{FF2B5EF4-FFF2-40B4-BE49-F238E27FC236}">
                <a16:creationId xmlns:a16="http://schemas.microsoft.com/office/drawing/2014/main" id="{712D0D2C-70E8-4A24-9727-BEAF10B17D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D9E0F6-7216-48A1-8BCA-770C6DE3875B}"/>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333428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CBEBD-5F1A-4111-A7F2-1CE82C9A69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0517FB-4008-4F68-B193-482971BA72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2606C5F-0885-458F-9B21-47E60171BF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886F2E-B752-4D78-8DC4-C96A1A00E670}"/>
              </a:ext>
            </a:extLst>
          </p:cNvPr>
          <p:cNvSpPr>
            <a:spLocks noGrp="1"/>
          </p:cNvSpPr>
          <p:nvPr>
            <p:ph type="dt" sz="half" idx="10"/>
          </p:nvPr>
        </p:nvSpPr>
        <p:spPr/>
        <p:txBody>
          <a:bodyPr/>
          <a:lstStyle/>
          <a:p>
            <a:fld id="{B5898F52-2787-4BA2-BBBC-9395E9F86D50}" type="datetimeFigureOut">
              <a:rPr lang="en-US" smtClean="0"/>
              <a:t>5/25/23</a:t>
            </a:fld>
            <a:endParaRPr lang="en-US"/>
          </a:p>
        </p:txBody>
      </p:sp>
      <p:sp>
        <p:nvSpPr>
          <p:cNvPr id="6" name="Footer Placeholder 5">
            <a:extLst>
              <a:ext uri="{FF2B5EF4-FFF2-40B4-BE49-F238E27FC236}">
                <a16:creationId xmlns:a16="http://schemas.microsoft.com/office/drawing/2014/main" id="{4FC37751-8BB8-4224-870A-A2953E7607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42CE94-BD7E-44B3-9B5E-67D4BD317E99}"/>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154877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3CBE-1EA9-4E8B-A281-C50B792E55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2EB1A0-A59D-4CB9-BABB-C6BF1D2E99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E6265B-940D-433C-AD76-2D6A42449307}"/>
              </a:ext>
            </a:extLst>
          </p:cNvPr>
          <p:cNvSpPr>
            <a:spLocks noGrp="1"/>
          </p:cNvSpPr>
          <p:nvPr>
            <p:ph type="dt" sz="half" idx="10"/>
          </p:nvPr>
        </p:nvSpPr>
        <p:spPr/>
        <p:txBody>
          <a:bodyPr/>
          <a:lstStyle/>
          <a:p>
            <a:fld id="{B5898F52-2787-4BA2-BBBC-9395E9F86D50}" type="datetimeFigureOut">
              <a:rPr lang="en-US" smtClean="0"/>
              <a:t>5/25/23</a:t>
            </a:fld>
            <a:endParaRPr lang="en-US"/>
          </a:p>
        </p:txBody>
      </p:sp>
      <p:sp>
        <p:nvSpPr>
          <p:cNvPr id="5" name="Footer Placeholder 4">
            <a:extLst>
              <a:ext uri="{FF2B5EF4-FFF2-40B4-BE49-F238E27FC236}">
                <a16:creationId xmlns:a16="http://schemas.microsoft.com/office/drawing/2014/main" id="{EDCAB98E-314F-45C4-9A64-AD3FAE0516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E49F32-B214-4A0C-8669-7FE4BA445965}"/>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636686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DE4A6D-DAA1-4551-A093-3C36C1C8CF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25FDA9-71CD-4B86-B291-BEBA43D8ED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D9F5B1-B635-4479-A426-B1D4066502DB}"/>
              </a:ext>
            </a:extLst>
          </p:cNvPr>
          <p:cNvSpPr>
            <a:spLocks noGrp="1"/>
          </p:cNvSpPr>
          <p:nvPr>
            <p:ph type="dt" sz="half" idx="10"/>
          </p:nvPr>
        </p:nvSpPr>
        <p:spPr/>
        <p:txBody>
          <a:bodyPr/>
          <a:lstStyle/>
          <a:p>
            <a:fld id="{B5898F52-2787-4BA2-BBBC-9395E9F86D50}" type="datetimeFigureOut">
              <a:rPr lang="en-US" smtClean="0"/>
              <a:t>5/25/23</a:t>
            </a:fld>
            <a:endParaRPr lang="en-US"/>
          </a:p>
        </p:txBody>
      </p:sp>
      <p:sp>
        <p:nvSpPr>
          <p:cNvPr id="5" name="Footer Placeholder 4">
            <a:extLst>
              <a:ext uri="{FF2B5EF4-FFF2-40B4-BE49-F238E27FC236}">
                <a16:creationId xmlns:a16="http://schemas.microsoft.com/office/drawing/2014/main" id="{6B833098-8769-47C3-80B2-C2942F984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EA9297-65D4-45BE-BE6C-5531FC6A5E1E}"/>
              </a:ext>
            </a:extLst>
          </p:cNvPr>
          <p:cNvSpPr>
            <a:spLocks noGrp="1"/>
          </p:cNvSpPr>
          <p:nvPr>
            <p:ph type="sldNum" sz="quarter" idx="12"/>
          </p:nvPr>
        </p:nvSpPr>
        <p:spPr/>
        <p:txBody>
          <a:bodyPr/>
          <a:lstStyle/>
          <a:p>
            <a:fld id="{4C8B8A27-DF03-4546-BA93-21C967D57E5C}" type="slidenum">
              <a:rPr lang="en-US" smtClean="0"/>
              <a:t>‹#›</a:t>
            </a:fld>
            <a:endParaRPr lang="en-US"/>
          </a:p>
        </p:txBody>
      </p:sp>
    </p:spTree>
    <p:extLst>
      <p:ext uri="{BB962C8B-B14F-4D97-AF65-F5344CB8AC3E}">
        <p14:creationId xmlns:p14="http://schemas.microsoft.com/office/powerpoint/2010/main" val="2835168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4E6"/>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1AFD227-869A-489C-A9B5-3F0498DF3C0C}"/>
              </a:ext>
            </a:extLst>
          </p:cNvPr>
          <p:cNvGrpSpPr/>
          <p:nvPr/>
        </p:nvGrpSpPr>
        <p:grpSpPr>
          <a:xfrm>
            <a:off x="11096450" y="13394"/>
            <a:ext cx="494218" cy="6814823"/>
            <a:chOff x="11096450" y="13394"/>
            <a:chExt cx="494218" cy="6814823"/>
          </a:xfrm>
          <a:solidFill>
            <a:schemeClr val="bg2">
              <a:lumMod val="90000"/>
            </a:schemeClr>
          </a:solidFill>
        </p:grpSpPr>
        <p:sp>
          <p:nvSpPr>
            <p:cNvPr id="8" name="Freeform 8">
              <a:extLst>
                <a:ext uri="{FF2B5EF4-FFF2-40B4-BE49-F238E27FC236}">
                  <a16:creationId xmlns:a16="http://schemas.microsoft.com/office/drawing/2014/main" id="{62704B34-199B-4964-9C78-3AB9735915AA}"/>
                </a:ext>
              </a:extLst>
            </p:cNvPr>
            <p:cNvSpPr>
              <a:spLocks/>
            </p:cNvSpPr>
            <p:nvPr/>
          </p:nvSpPr>
          <p:spPr bwMode="auto">
            <a:xfrm rot="5400000">
              <a:off x="11108009" y="671857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9" name="Freeform 10">
              <a:extLst>
                <a:ext uri="{FF2B5EF4-FFF2-40B4-BE49-F238E27FC236}">
                  <a16:creationId xmlns:a16="http://schemas.microsoft.com/office/drawing/2014/main" id="{8B1E8DB8-017D-454E-849F-EE5742849FD4}"/>
                </a:ext>
              </a:extLst>
            </p:cNvPr>
            <p:cNvSpPr>
              <a:spLocks/>
            </p:cNvSpPr>
            <p:nvPr/>
          </p:nvSpPr>
          <p:spPr bwMode="auto">
            <a:xfrm rot="5400000">
              <a:off x="11475034" y="77813"/>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0" name="Freeform 15">
              <a:extLst>
                <a:ext uri="{FF2B5EF4-FFF2-40B4-BE49-F238E27FC236}">
                  <a16:creationId xmlns:a16="http://schemas.microsoft.com/office/drawing/2014/main" id="{16D80E5D-5099-41C4-A80A-1B1538C382FC}"/>
                </a:ext>
              </a:extLst>
            </p:cNvPr>
            <p:cNvSpPr>
              <a:spLocks/>
            </p:cNvSpPr>
            <p:nvPr/>
          </p:nvSpPr>
          <p:spPr bwMode="auto">
            <a:xfrm rot="5400000">
              <a:off x="11478964" y="592010"/>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1" name="Freeform 18">
              <a:extLst>
                <a:ext uri="{FF2B5EF4-FFF2-40B4-BE49-F238E27FC236}">
                  <a16:creationId xmlns:a16="http://schemas.microsoft.com/office/drawing/2014/main" id="{947751E1-E2F4-467E-B547-3BD4BAB7F560}"/>
                </a:ext>
              </a:extLst>
            </p:cNvPr>
            <p:cNvSpPr>
              <a:spLocks/>
            </p:cNvSpPr>
            <p:nvPr/>
          </p:nvSpPr>
          <p:spPr bwMode="auto">
            <a:xfrm rot="5400000">
              <a:off x="11482378" y="335267"/>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2" name="Freeform 19">
              <a:extLst>
                <a:ext uri="{FF2B5EF4-FFF2-40B4-BE49-F238E27FC236}">
                  <a16:creationId xmlns:a16="http://schemas.microsoft.com/office/drawing/2014/main" id="{55D8869B-B701-4268-9856-876345C8AE3F}"/>
                </a:ext>
              </a:extLst>
            </p:cNvPr>
            <p:cNvSpPr>
              <a:spLocks/>
            </p:cNvSpPr>
            <p:nvPr/>
          </p:nvSpPr>
          <p:spPr bwMode="auto">
            <a:xfrm rot="5400000">
              <a:off x="11407714" y="2021691"/>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3" name="Freeform 20">
              <a:extLst>
                <a:ext uri="{FF2B5EF4-FFF2-40B4-BE49-F238E27FC236}">
                  <a16:creationId xmlns:a16="http://schemas.microsoft.com/office/drawing/2014/main" id="{A25CA59C-849F-4CE4-A9B0-293F98DE2C7C}"/>
                </a:ext>
              </a:extLst>
            </p:cNvPr>
            <p:cNvSpPr>
              <a:spLocks/>
            </p:cNvSpPr>
            <p:nvPr/>
          </p:nvSpPr>
          <p:spPr bwMode="auto">
            <a:xfrm rot="5400000">
              <a:off x="11414629" y="2272420"/>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4" name="Freeform 22">
              <a:extLst>
                <a:ext uri="{FF2B5EF4-FFF2-40B4-BE49-F238E27FC236}">
                  <a16:creationId xmlns:a16="http://schemas.microsoft.com/office/drawing/2014/main" id="{FE000DB1-AAA1-4BFF-8F14-53624C2F9E0B}"/>
                </a:ext>
              </a:extLst>
            </p:cNvPr>
            <p:cNvSpPr>
              <a:spLocks/>
            </p:cNvSpPr>
            <p:nvPr/>
          </p:nvSpPr>
          <p:spPr bwMode="auto">
            <a:xfrm rot="5400000">
              <a:off x="11426398" y="1049544"/>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5" name="Freeform 23">
              <a:extLst>
                <a:ext uri="{FF2B5EF4-FFF2-40B4-BE49-F238E27FC236}">
                  <a16:creationId xmlns:a16="http://schemas.microsoft.com/office/drawing/2014/main" id="{5EEFBC14-7E5B-47B2-B5E3-E90991F89191}"/>
                </a:ext>
              </a:extLst>
            </p:cNvPr>
            <p:cNvSpPr>
              <a:spLocks/>
            </p:cNvSpPr>
            <p:nvPr/>
          </p:nvSpPr>
          <p:spPr bwMode="auto">
            <a:xfrm rot="5400000">
              <a:off x="11440085" y="836978"/>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6" name="Freeform 26">
              <a:extLst>
                <a:ext uri="{FF2B5EF4-FFF2-40B4-BE49-F238E27FC236}">
                  <a16:creationId xmlns:a16="http://schemas.microsoft.com/office/drawing/2014/main" id="{00AFF6E4-A34A-4FD3-8C57-BB96114822D1}"/>
                </a:ext>
              </a:extLst>
            </p:cNvPr>
            <p:cNvSpPr>
              <a:spLocks/>
            </p:cNvSpPr>
            <p:nvPr/>
          </p:nvSpPr>
          <p:spPr bwMode="auto">
            <a:xfrm rot="5400000">
              <a:off x="11427309" y="1320685"/>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7" name="Freeform 27">
              <a:extLst>
                <a:ext uri="{FF2B5EF4-FFF2-40B4-BE49-F238E27FC236}">
                  <a16:creationId xmlns:a16="http://schemas.microsoft.com/office/drawing/2014/main" id="{C63A8474-C075-4441-A0B3-52286EA50093}"/>
                </a:ext>
              </a:extLst>
            </p:cNvPr>
            <p:cNvSpPr>
              <a:spLocks/>
            </p:cNvSpPr>
            <p:nvPr/>
          </p:nvSpPr>
          <p:spPr bwMode="auto">
            <a:xfrm rot="5400000">
              <a:off x="11407470" y="1778440"/>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8" name="Freeform 28">
              <a:extLst>
                <a:ext uri="{FF2B5EF4-FFF2-40B4-BE49-F238E27FC236}">
                  <a16:creationId xmlns:a16="http://schemas.microsoft.com/office/drawing/2014/main" id="{35DA4698-A2ED-4512-8887-F12D3F14372A}"/>
                </a:ext>
              </a:extLst>
            </p:cNvPr>
            <p:cNvSpPr>
              <a:spLocks/>
            </p:cNvSpPr>
            <p:nvPr/>
          </p:nvSpPr>
          <p:spPr bwMode="auto">
            <a:xfrm rot="5400000">
              <a:off x="11404869" y="153519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19" name="Freeform 30">
              <a:extLst>
                <a:ext uri="{FF2B5EF4-FFF2-40B4-BE49-F238E27FC236}">
                  <a16:creationId xmlns:a16="http://schemas.microsoft.com/office/drawing/2014/main" id="{3358E118-D590-4E50-B21C-6CDAA1CCAFCB}"/>
                </a:ext>
              </a:extLst>
            </p:cNvPr>
            <p:cNvSpPr>
              <a:spLocks/>
            </p:cNvSpPr>
            <p:nvPr/>
          </p:nvSpPr>
          <p:spPr bwMode="auto">
            <a:xfrm rot="5400000">
              <a:off x="11480119" y="1078297"/>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0" name="Freeform 43">
              <a:extLst>
                <a:ext uri="{FF2B5EF4-FFF2-40B4-BE49-F238E27FC236}">
                  <a16:creationId xmlns:a16="http://schemas.microsoft.com/office/drawing/2014/main" id="{F1EE889E-60FF-423F-ADCB-6CBEE853A040}"/>
                </a:ext>
              </a:extLst>
            </p:cNvPr>
            <p:cNvSpPr>
              <a:spLocks/>
            </p:cNvSpPr>
            <p:nvPr/>
          </p:nvSpPr>
          <p:spPr bwMode="auto">
            <a:xfrm rot="5400000">
              <a:off x="11194111" y="86061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1" name="Freeform 51">
              <a:extLst>
                <a:ext uri="{FF2B5EF4-FFF2-40B4-BE49-F238E27FC236}">
                  <a16:creationId xmlns:a16="http://schemas.microsoft.com/office/drawing/2014/main" id="{A4AA0634-0A7C-4A35-8EB7-775200F129FD}"/>
                </a:ext>
              </a:extLst>
            </p:cNvPr>
            <p:cNvSpPr>
              <a:spLocks/>
            </p:cNvSpPr>
            <p:nvPr/>
          </p:nvSpPr>
          <p:spPr bwMode="auto">
            <a:xfrm rot="5400000">
              <a:off x="11167080" y="101503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2" name="Freeform 52">
              <a:extLst>
                <a:ext uri="{FF2B5EF4-FFF2-40B4-BE49-F238E27FC236}">
                  <a16:creationId xmlns:a16="http://schemas.microsoft.com/office/drawing/2014/main" id="{EBA21558-CAC3-445C-8882-5D4A0C6D2A0E}"/>
                </a:ext>
              </a:extLst>
            </p:cNvPr>
            <p:cNvSpPr>
              <a:spLocks/>
            </p:cNvSpPr>
            <p:nvPr/>
          </p:nvSpPr>
          <p:spPr bwMode="auto">
            <a:xfrm rot="5400000">
              <a:off x="11164085" y="450599"/>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3" name="Freeform 53">
              <a:extLst>
                <a:ext uri="{FF2B5EF4-FFF2-40B4-BE49-F238E27FC236}">
                  <a16:creationId xmlns:a16="http://schemas.microsoft.com/office/drawing/2014/main" id="{2E9415F1-5D31-4C25-9E26-203EEF500877}"/>
                </a:ext>
              </a:extLst>
            </p:cNvPr>
            <p:cNvSpPr>
              <a:spLocks/>
            </p:cNvSpPr>
            <p:nvPr/>
          </p:nvSpPr>
          <p:spPr bwMode="auto">
            <a:xfrm rot="5400000">
              <a:off x="11155166" y="1253803"/>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4" name="Freeform 54">
              <a:extLst>
                <a:ext uri="{FF2B5EF4-FFF2-40B4-BE49-F238E27FC236}">
                  <a16:creationId xmlns:a16="http://schemas.microsoft.com/office/drawing/2014/main" id="{622FC1F6-879A-45BA-8752-08020C39CE29}"/>
                </a:ext>
              </a:extLst>
            </p:cNvPr>
            <p:cNvSpPr>
              <a:spLocks/>
            </p:cNvSpPr>
            <p:nvPr/>
          </p:nvSpPr>
          <p:spPr bwMode="auto">
            <a:xfrm rot="5400000">
              <a:off x="11141013" y="614227"/>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5" name="Freeform 55">
              <a:extLst>
                <a:ext uri="{FF2B5EF4-FFF2-40B4-BE49-F238E27FC236}">
                  <a16:creationId xmlns:a16="http://schemas.microsoft.com/office/drawing/2014/main" id="{BA09826C-58E2-48C5-9666-333326C2CA44}"/>
                </a:ext>
              </a:extLst>
            </p:cNvPr>
            <p:cNvSpPr>
              <a:spLocks/>
            </p:cNvSpPr>
            <p:nvPr/>
          </p:nvSpPr>
          <p:spPr bwMode="auto">
            <a:xfrm rot="5400000">
              <a:off x="11155026" y="1463404"/>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6" name="Freeform 56">
              <a:extLst>
                <a:ext uri="{FF2B5EF4-FFF2-40B4-BE49-F238E27FC236}">
                  <a16:creationId xmlns:a16="http://schemas.microsoft.com/office/drawing/2014/main" id="{A6D3555F-4EA1-4EA7-9D08-2D75CE51927B}"/>
                </a:ext>
              </a:extLst>
            </p:cNvPr>
            <p:cNvSpPr>
              <a:spLocks/>
            </p:cNvSpPr>
            <p:nvPr/>
          </p:nvSpPr>
          <p:spPr bwMode="auto">
            <a:xfrm rot="5400000">
              <a:off x="11101585" y="2335317"/>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7" name="Freeform 57">
              <a:extLst>
                <a:ext uri="{FF2B5EF4-FFF2-40B4-BE49-F238E27FC236}">
                  <a16:creationId xmlns:a16="http://schemas.microsoft.com/office/drawing/2014/main" id="{60FA20E8-EDAA-4310-B870-97807901AC18}"/>
                </a:ext>
              </a:extLst>
            </p:cNvPr>
            <p:cNvSpPr>
              <a:spLocks/>
            </p:cNvSpPr>
            <p:nvPr/>
          </p:nvSpPr>
          <p:spPr bwMode="auto">
            <a:xfrm rot="5400000">
              <a:off x="11141175" y="167314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8" name="Freeform 59">
              <a:extLst>
                <a:ext uri="{FF2B5EF4-FFF2-40B4-BE49-F238E27FC236}">
                  <a16:creationId xmlns:a16="http://schemas.microsoft.com/office/drawing/2014/main" id="{F5552AA2-C2AB-4D59-B6EF-E8E5EE110E52}"/>
                </a:ext>
              </a:extLst>
            </p:cNvPr>
            <p:cNvSpPr>
              <a:spLocks/>
            </p:cNvSpPr>
            <p:nvPr/>
          </p:nvSpPr>
          <p:spPr bwMode="auto">
            <a:xfrm rot="5400000">
              <a:off x="11120625" y="25550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29" name="Freeform 60">
              <a:extLst>
                <a:ext uri="{FF2B5EF4-FFF2-40B4-BE49-F238E27FC236}">
                  <a16:creationId xmlns:a16="http://schemas.microsoft.com/office/drawing/2014/main" id="{0BA267D0-8F6B-4803-B948-70E29B4587EB}"/>
                </a:ext>
              </a:extLst>
            </p:cNvPr>
            <p:cNvSpPr>
              <a:spLocks/>
            </p:cNvSpPr>
            <p:nvPr/>
          </p:nvSpPr>
          <p:spPr bwMode="auto">
            <a:xfrm rot="5400000">
              <a:off x="11115856" y="190294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0" name="Freeform 61">
              <a:extLst>
                <a:ext uri="{FF2B5EF4-FFF2-40B4-BE49-F238E27FC236}">
                  <a16:creationId xmlns:a16="http://schemas.microsoft.com/office/drawing/2014/main" id="{86E372A3-B9F4-4FEE-8B96-D9AD879E214E}"/>
                </a:ext>
              </a:extLst>
            </p:cNvPr>
            <p:cNvSpPr>
              <a:spLocks/>
            </p:cNvSpPr>
            <p:nvPr/>
          </p:nvSpPr>
          <p:spPr bwMode="auto">
            <a:xfrm rot="5400000">
              <a:off x="11082153" y="213730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1" name="Freeform 5">
              <a:extLst>
                <a:ext uri="{FF2B5EF4-FFF2-40B4-BE49-F238E27FC236}">
                  <a16:creationId xmlns:a16="http://schemas.microsoft.com/office/drawing/2014/main" id="{FF0C4564-5DA6-4224-A8B7-85CE1323DE8F}"/>
                </a:ext>
              </a:extLst>
            </p:cNvPr>
            <p:cNvSpPr>
              <a:spLocks/>
            </p:cNvSpPr>
            <p:nvPr/>
          </p:nvSpPr>
          <p:spPr bwMode="auto">
            <a:xfrm rot="5400000">
              <a:off x="11410824" y="2818299"/>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2" name="Freeform 6">
              <a:extLst>
                <a:ext uri="{FF2B5EF4-FFF2-40B4-BE49-F238E27FC236}">
                  <a16:creationId xmlns:a16="http://schemas.microsoft.com/office/drawing/2014/main" id="{19F31D0D-C43D-4BB0-A13C-9524B84117D4}"/>
                </a:ext>
              </a:extLst>
            </p:cNvPr>
            <p:cNvSpPr>
              <a:spLocks/>
            </p:cNvSpPr>
            <p:nvPr/>
          </p:nvSpPr>
          <p:spPr bwMode="auto">
            <a:xfrm rot="5400000">
              <a:off x="11391700" y="508817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3" name="Freeform 7">
              <a:extLst>
                <a:ext uri="{FF2B5EF4-FFF2-40B4-BE49-F238E27FC236}">
                  <a16:creationId xmlns:a16="http://schemas.microsoft.com/office/drawing/2014/main" id="{6B32FB03-B0FE-4731-BE41-C59AFB49FBF5}"/>
                </a:ext>
              </a:extLst>
            </p:cNvPr>
            <p:cNvSpPr>
              <a:spLocks/>
            </p:cNvSpPr>
            <p:nvPr/>
          </p:nvSpPr>
          <p:spPr bwMode="auto">
            <a:xfrm rot="5400000">
              <a:off x="11371127" y="2531128"/>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4" name="Freeform 8">
              <a:extLst>
                <a:ext uri="{FF2B5EF4-FFF2-40B4-BE49-F238E27FC236}">
                  <a16:creationId xmlns:a16="http://schemas.microsoft.com/office/drawing/2014/main" id="{BDD5B6F0-1E17-4DCD-AE5F-ED8C48892FEF}"/>
                </a:ext>
              </a:extLst>
            </p:cNvPr>
            <p:cNvSpPr>
              <a:spLocks/>
            </p:cNvSpPr>
            <p:nvPr/>
          </p:nvSpPr>
          <p:spPr bwMode="auto">
            <a:xfrm rot="5400000">
              <a:off x="11401349" y="473588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5" name="Freeform 9">
              <a:extLst>
                <a:ext uri="{FF2B5EF4-FFF2-40B4-BE49-F238E27FC236}">
                  <a16:creationId xmlns:a16="http://schemas.microsoft.com/office/drawing/2014/main" id="{0290BE17-E89B-4AF9-B3F6-AF4884D52467}"/>
                </a:ext>
              </a:extLst>
            </p:cNvPr>
            <p:cNvSpPr>
              <a:spLocks/>
            </p:cNvSpPr>
            <p:nvPr/>
          </p:nvSpPr>
          <p:spPr bwMode="auto">
            <a:xfrm rot="5400000">
              <a:off x="11409487" y="4455410"/>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6" name="Freeform 11">
              <a:extLst>
                <a:ext uri="{FF2B5EF4-FFF2-40B4-BE49-F238E27FC236}">
                  <a16:creationId xmlns:a16="http://schemas.microsoft.com/office/drawing/2014/main" id="{85F63089-F77F-4F02-8417-AAC1847FBCA7}"/>
                </a:ext>
              </a:extLst>
            </p:cNvPr>
            <p:cNvSpPr>
              <a:spLocks/>
            </p:cNvSpPr>
            <p:nvPr/>
          </p:nvSpPr>
          <p:spPr bwMode="auto">
            <a:xfrm rot="5400000">
              <a:off x="11369848" y="4194178"/>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7" name="Freeform 12">
              <a:extLst>
                <a:ext uri="{FF2B5EF4-FFF2-40B4-BE49-F238E27FC236}">
                  <a16:creationId xmlns:a16="http://schemas.microsoft.com/office/drawing/2014/main" id="{7B01CD5E-570F-4CBF-9904-94F30D928C54}"/>
                </a:ext>
              </a:extLst>
            </p:cNvPr>
            <p:cNvSpPr>
              <a:spLocks/>
            </p:cNvSpPr>
            <p:nvPr/>
          </p:nvSpPr>
          <p:spPr bwMode="auto">
            <a:xfrm rot="5400000">
              <a:off x="11381624" y="3691697"/>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8" name="Freeform 13">
              <a:extLst>
                <a:ext uri="{FF2B5EF4-FFF2-40B4-BE49-F238E27FC236}">
                  <a16:creationId xmlns:a16="http://schemas.microsoft.com/office/drawing/2014/main" id="{7EE6A672-2915-4B03-99A9-9364D5F1521E}"/>
                </a:ext>
              </a:extLst>
            </p:cNvPr>
            <p:cNvSpPr>
              <a:spLocks/>
            </p:cNvSpPr>
            <p:nvPr/>
          </p:nvSpPr>
          <p:spPr bwMode="auto">
            <a:xfrm rot="5400000">
              <a:off x="11417787" y="3075050"/>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39" name="Freeform 14">
              <a:extLst>
                <a:ext uri="{FF2B5EF4-FFF2-40B4-BE49-F238E27FC236}">
                  <a16:creationId xmlns:a16="http://schemas.microsoft.com/office/drawing/2014/main" id="{2136B643-14E1-443A-BC1C-06ADAE65C30F}"/>
                </a:ext>
              </a:extLst>
            </p:cNvPr>
            <p:cNvSpPr>
              <a:spLocks/>
            </p:cNvSpPr>
            <p:nvPr/>
          </p:nvSpPr>
          <p:spPr bwMode="auto">
            <a:xfrm rot="5400000">
              <a:off x="11376729" y="3335597"/>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0" name="Freeform 16">
              <a:extLst>
                <a:ext uri="{FF2B5EF4-FFF2-40B4-BE49-F238E27FC236}">
                  <a16:creationId xmlns:a16="http://schemas.microsoft.com/office/drawing/2014/main" id="{867FA393-4F37-4E1A-870B-F96775FAB7E8}"/>
                </a:ext>
              </a:extLst>
            </p:cNvPr>
            <p:cNvSpPr>
              <a:spLocks/>
            </p:cNvSpPr>
            <p:nvPr/>
          </p:nvSpPr>
          <p:spPr bwMode="auto">
            <a:xfrm rot="5400000">
              <a:off x="11360464" y="3934729"/>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1" name="Freeform 17">
              <a:extLst>
                <a:ext uri="{FF2B5EF4-FFF2-40B4-BE49-F238E27FC236}">
                  <a16:creationId xmlns:a16="http://schemas.microsoft.com/office/drawing/2014/main" id="{E225A1BE-FAD2-4764-A7E4-A6DA07D0573B}"/>
                </a:ext>
              </a:extLst>
            </p:cNvPr>
            <p:cNvSpPr>
              <a:spLocks/>
            </p:cNvSpPr>
            <p:nvPr/>
          </p:nvSpPr>
          <p:spPr bwMode="auto">
            <a:xfrm rot="5400000">
              <a:off x="11395443" y="5347417"/>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2" name="Freeform 21">
              <a:extLst>
                <a:ext uri="{FF2B5EF4-FFF2-40B4-BE49-F238E27FC236}">
                  <a16:creationId xmlns:a16="http://schemas.microsoft.com/office/drawing/2014/main" id="{25D65388-C7E0-4C07-822A-03C5009C6D1E}"/>
                </a:ext>
              </a:extLst>
            </p:cNvPr>
            <p:cNvSpPr>
              <a:spLocks/>
            </p:cNvSpPr>
            <p:nvPr/>
          </p:nvSpPr>
          <p:spPr bwMode="auto">
            <a:xfrm rot="5400000">
              <a:off x="11343434" y="5658571"/>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3" name="Freeform 25">
              <a:extLst>
                <a:ext uri="{FF2B5EF4-FFF2-40B4-BE49-F238E27FC236}">
                  <a16:creationId xmlns:a16="http://schemas.microsoft.com/office/drawing/2014/main" id="{E1D79822-C494-449C-B439-F437DAD4F218}"/>
                </a:ext>
              </a:extLst>
            </p:cNvPr>
            <p:cNvSpPr>
              <a:spLocks/>
            </p:cNvSpPr>
            <p:nvPr/>
          </p:nvSpPr>
          <p:spPr bwMode="auto">
            <a:xfrm rot="5400000">
              <a:off x="11324095" y="6423833"/>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4" name="Freeform 29">
              <a:extLst>
                <a:ext uri="{FF2B5EF4-FFF2-40B4-BE49-F238E27FC236}">
                  <a16:creationId xmlns:a16="http://schemas.microsoft.com/office/drawing/2014/main" id="{CDB324E5-E8D9-40E3-BAB4-1F87E67E4F46}"/>
                </a:ext>
              </a:extLst>
            </p:cNvPr>
            <p:cNvSpPr>
              <a:spLocks/>
            </p:cNvSpPr>
            <p:nvPr/>
          </p:nvSpPr>
          <p:spPr bwMode="auto">
            <a:xfrm rot="5400000">
              <a:off x="11324317" y="5897278"/>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5" name="Freeform 31">
              <a:extLst>
                <a:ext uri="{FF2B5EF4-FFF2-40B4-BE49-F238E27FC236}">
                  <a16:creationId xmlns:a16="http://schemas.microsoft.com/office/drawing/2014/main" id="{15404AB3-12EB-462E-85A2-AF4A7E91D729}"/>
                </a:ext>
              </a:extLst>
            </p:cNvPr>
            <p:cNvSpPr>
              <a:spLocks/>
            </p:cNvSpPr>
            <p:nvPr/>
          </p:nvSpPr>
          <p:spPr bwMode="auto">
            <a:xfrm rot="5400000">
              <a:off x="11356013" y="6183127"/>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6" name="Freeform 32">
              <a:extLst>
                <a:ext uri="{FF2B5EF4-FFF2-40B4-BE49-F238E27FC236}">
                  <a16:creationId xmlns:a16="http://schemas.microsoft.com/office/drawing/2014/main" id="{228021CB-53B3-4BCC-A14C-0B6951FC971F}"/>
                </a:ext>
              </a:extLst>
            </p:cNvPr>
            <p:cNvSpPr>
              <a:spLocks/>
            </p:cNvSpPr>
            <p:nvPr/>
          </p:nvSpPr>
          <p:spPr bwMode="auto">
            <a:xfrm rot="5400000">
              <a:off x="11104198" y="329617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7" name="Freeform 33">
              <a:extLst>
                <a:ext uri="{FF2B5EF4-FFF2-40B4-BE49-F238E27FC236}">
                  <a16:creationId xmlns:a16="http://schemas.microsoft.com/office/drawing/2014/main" id="{B353D0BC-00A6-4EA4-9311-9FCB88CC2021}"/>
                </a:ext>
              </a:extLst>
            </p:cNvPr>
            <p:cNvSpPr>
              <a:spLocks/>
            </p:cNvSpPr>
            <p:nvPr/>
          </p:nvSpPr>
          <p:spPr bwMode="auto">
            <a:xfrm rot="5400000">
              <a:off x="11134111" y="4387490"/>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8" name="Freeform 34">
              <a:extLst>
                <a:ext uri="{FF2B5EF4-FFF2-40B4-BE49-F238E27FC236}">
                  <a16:creationId xmlns:a16="http://schemas.microsoft.com/office/drawing/2014/main" id="{0E001FD3-6EDD-47A3-9916-826E1595DAB3}"/>
                </a:ext>
              </a:extLst>
            </p:cNvPr>
            <p:cNvSpPr>
              <a:spLocks/>
            </p:cNvSpPr>
            <p:nvPr/>
          </p:nvSpPr>
          <p:spPr bwMode="auto">
            <a:xfrm rot="5400000">
              <a:off x="11138041" y="5384813"/>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49" name="Freeform 35">
              <a:extLst>
                <a:ext uri="{FF2B5EF4-FFF2-40B4-BE49-F238E27FC236}">
                  <a16:creationId xmlns:a16="http://schemas.microsoft.com/office/drawing/2014/main" id="{FE214D5B-D151-4E09-A01E-BEAAF9C679ED}"/>
                </a:ext>
              </a:extLst>
            </p:cNvPr>
            <p:cNvSpPr>
              <a:spLocks/>
            </p:cNvSpPr>
            <p:nvPr/>
          </p:nvSpPr>
          <p:spPr bwMode="auto">
            <a:xfrm rot="5400000">
              <a:off x="11133693" y="4595717"/>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0" name="Freeform 36">
              <a:extLst>
                <a:ext uri="{FF2B5EF4-FFF2-40B4-BE49-F238E27FC236}">
                  <a16:creationId xmlns:a16="http://schemas.microsoft.com/office/drawing/2014/main" id="{3024EF13-0A45-49DD-B0F4-FA3A5169EFFE}"/>
                </a:ext>
              </a:extLst>
            </p:cNvPr>
            <p:cNvSpPr>
              <a:spLocks/>
            </p:cNvSpPr>
            <p:nvPr/>
          </p:nvSpPr>
          <p:spPr bwMode="auto">
            <a:xfrm rot="5400000">
              <a:off x="11105830" y="6046702"/>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1" name="Freeform 37">
              <a:extLst>
                <a:ext uri="{FF2B5EF4-FFF2-40B4-BE49-F238E27FC236}">
                  <a16:creationId xmlns:a16="http://schemas.microsoft.com/office/drawing/2014/main" id="{95E0BDAE-48A7-4752-A150-74DA4BAE5E4B}"/>
                </a:ext>
              </a:extLst>
            </p:cNvPr>
            <p:cNvSpPr>
              <a:spLocks/>
            </p:cNvSpPr>
            <p:nvPr/>
          </p:nvSpPr>
          <p:spPr bwMode="auto">
            <a:xfrm rot="5400000">
              <a:off x="11117596" y="3060239"/>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2" name="Freeform 38">
              <a:extLst>
                <a:ext uri="{FF2B5EF4-FFF2-40B4-BE49-F238E27FC236}">
                  <a16:creationId xmlns:a16="http://schemas.microsoft.com/office/drawing/2014/main" id="{DE128EDB-3179-4F47-8B37-BEDE3B82FFC7}"/>
                </a:ext>
              </a:extLst>
            </p:cNvPr>
            <p:cNvSpPr>
              <a:spLocks/>
            </p:cNvSpPr>
            <p:nvPr/>
          </p:nvSpPr>
          <p:spPr bwMode="auto">
            <a:xfrm rot="5400000">
              <a:off x="11125265" y="490033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3" name="Freeform 39">
              <a:extLst>
                <a:ext uri="{FF2B5EF4-FFF2-40B4-BE49-F238E27FC236}">
                  <a16:creationId xmlns:a16="http://schemas.microsoft.com/office/drawing/2014/main" id="{E09CDD49-7B7B-42C0-A09E-6CFB3CDFF6A1}"/>
                </a:ext>
              </a:extLst>
            </p:cNvPr>
            <p:cNvSpPr>
              <a:spLocks/>
            </p:cNvSpPr>
            <p:nvPr/>
          </p:nvSpPr>
          <p:spPr bwMode="auto">
            <a:xfrm rot="5400000">
              <a:off x="11117373" y="5141456"/>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4" name="Freeform 40">
              <a:extLst>
                <a:ext uri="{FF2B5EF4-FFF2-40B4-BE49-F238E27FC236}">
                  <a16:creationId xmlns:a16="http://schemas.microsoft.com/office/drawing/2014/main" id="{93C5D839-4CD5-4165-9091-7D9B92CDC1D2}"/>
                </a:ext>
              </a:extLst>
            </p:cNvPr>
            <p:cNvSpPr>
              <a:spLocks/>
            </p:cNvSpPr>
            <p:nvPr/>
          </p:nvSpPr>
          <p:spPr bwMode="auto">
            <a:xfrm rot="5400000">
              <a:off x="11112337" y="2598157"/>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5" name="Freeform 41">
              <a:extLst>
                <a:ext uri="{FF2B5EF4-FFF2-40B4-BE49-F238E27FC236}">
                  <a16:creationId xmlns:a16="http://schemas.microsoft.com/office/drawing/2014/main" id="{3C7F638A-BB6D-4B24-A7F9-03BF8087459B}"/>
                </a:ext>
              </a:extLst>
            </p:cNvPr>
            <p:cNvSpPr>
              <a:spLocks/>
            </p:cNvSpPr>
            <p:nvPr/>
          </p:nvSpPr>
          <p:spPr bwMode="auto">
            <a:xfrm rot="5400000">
              <a:off x="11105830" y="627871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6" name="Freeform 42">
              <a:extLst>
                <a:ext uri="{FF2B5EF4-FFF2-40B4-BE49-F238E27FC236}">
                  <a16:creationId xmlns:a16="http://schemas.microsoft.com/office/drawing/2014/main" id="{5B59DB64-329B-45EA-8A67-4213A886B5B2}"/>
                </a:ext>
              </a:extLst>
            </p:cNvPr>
            <p:cNvSpPr>
              <a:spLocks/>
            </p:cNvSpPr>
            <p:nvPr/>
          </p:nvSpPr>
          <p:spPr bwMode="auto">
            <a:xfrm rot="5400000">
              <a:off x="11093998" y="5596726"/>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7" name="Freeform 44">
              <a:extLst>
                <a:ext uri="{FF2B5EF4-FFF2-40B4-BE49-F238E27FC236}">
                  <a16:creationId xmlns:a16="http://schemas.microsoft.com/office/drawing/2014/main" id="{D8DAB003-6484-4D1D-85AE-93FA09BC5EF5}"/>
                </a:ext>
              </a:extLst>
            </p:cNvPr>
            <p:cNvSpPr>
              <a:spLocks/>
            </p:cNvSpPr>
            <p:nvPr/>
          </p:nvSpPr>
          <p:spPr bwMode="auto">
            <a:xfrm rot="5400000">
              <a:off x="11097788" y="408085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8" name="Freeform 45">
              <a:extLst>
                <a:ext uri="{FF2B5EF4-FFF2-40B4-BE49-F238E27FC236}">
                  <a16:creationId xmlns:a16="http://schemas.microsoft.com/office/drawing/2014/main" id="{D49280A1-ACA8-4CD6-9012-AF12660F07E4}"/>
                </a:ext>
              </a:extLst>
            </p:cNvPr>
            <p:cNvSpPr>
              <a:spLocks/>
            </p:cNvSpPr>
            <p:nvPr/>
          </p:nvSpPr>
          <p:spPr bwMode="auto">
            <a:xfrm rot="5400000">
              <a:off x="11075637" y="583668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59" name="Freeform 46">
              <a:extLst>
                <a:ext uri="{FF2B5EF4-FFF2-40B4-BE49-F238E27FC236}">
                  <a16:creationId xmlns:a16="http://schemas.microsoft.com/office/drawing/2014/main" id="{C03EAE8C-6089-40E5-9361-2E266A1EEBA3}"/>
                </a:ext>
              </a:extLst>
            </p:cNvPr>
            <p:cNvSpPr>
              <a:spLocks/>
            </p:cNvSpPr>
            <p:nvPr/>
          </p:nvSpPr>
          <p:spPr bwMode="auto">
            <a:xfrm rot="5400000">
              <a:off x="11124696" y="2830776"/>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0" name="Freeform 47">
              <a:extLst>
                <a:ext uri="{FF2B5EF4-FFF2-40B4-BE49-F238E27FC236}">
                  <a16:creationId xmlns:a16="http://schemas.microsoft.com/office/drawing/2014/main" id="{02E3A077-F087-4E14-A13E-4E9D4369B1F6}"/>
                </a:ext>
              </a:extLst>
            </p:cNvPr>
            <p:cNvSpPr>
              <a:spLocks/>
            </p:cNvSpPr>
            <p:nvPr/>
          </p:nvSpPr>
          <p:spPr bwMode="auto">
            <a:xfrm rot="5400000">
              <a:off x="11082841" y="3849727"/>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1" name="Freeform 48">
              <a:extLst>
                <a:ext uri="{FF2B5EF4-FFF2-40B4-BE49-F238E27FC236}">
                  <a16:creationId xmlns:a16="http://schemas.microsoft.com/office/drawing/2014/main" id="{7CE4FAAA-45E7-4C86-B59A-F284B79EFD23}"/>
                </a:ext>
              </a:extLst>
            </p:cNvPr>
            <p:cNvSpPr>
              <a:spLocks/>
            </p:cNvSpPr>
            <p:nvPr/>
          </p:nvSpPr>
          <p:spPr bwMode="auto">
            <a:xfrm rot="5400000">
              <a:off x="11078098" y="3616257"/>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2" name="Freeform 49">
              <a:extLst>
                <a:ext uri="{FF2B5EF4-FFF2-40B4-BE49-F238E27FC236}">
                  <a16:creationId xmlns:a16="http://schemas.microsoft.com/office/drawing/2014/main" id="{E2689B62-CCA1-4EE5-B622-FBA516868916}"/>
                </a:ext>
              </a:extLst>
            </p:cNvPr>
            <p:cNvSpPr>
              <a:spLocks/>
            </p:cNvSpPr>
            <p:nvPr/>
          </p:nvSpPr>
          <p:spPr bwMode="auto">
            <a:xfrm rot="5400000">
              <a:off x="11076712" y="6507925"/>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3" name="Freeform 8">
              <a:extLst>
                <a:ext uri="{FF2B5EF4-FFF2-40B4-BE49-F238E27FC236}">
                  <a16:creationId xmlns:a16="http://schemas.microsoft.com/office/drawing/2014/main" id="{113638EE-3BCF-4315-A329-3C6766A3890B}"/>
                </a:ext>
              </a:extLst>
            </p:cNvPr>
            <p:cNvSpPr>
              <a:spLocks/>
            </p:cNvSpPr>
            <p:nvPr/>
          </p:nvSpPr>
          <p:spPr bwMode="auto">
            <a:xfrm rot="5400000">
              <a:off x="11141853" y="34906"/>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sp>
          <p:nvSpPr>
            <p:cNvPr id="64" name="Freeform 106">
              <a:extLst>
                <a:ext uri="{FF2B5EF4-FFF2-40B4-BE49-F238E27FC236}">
                  <a16:creationId xmlns:a16="http://schemas.microsoft.com/office/drawing/2014/main" id="{4FB36B8F-335B-40F2-83BB-C2B2689DC2E9}"/>
                </a:ext>
              </a:extLst>
            </p:cNvPr>
            <p:cNvSpPr>
              <a:spLocks/>
            </p:cNvSpPr>
            <p:nvPr/>
          </p:nvSpPr>
          <p:spPr bwMode="auto">
            <a:xfrm rot="5400000">
              <a:off x="11301184" y="663967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2"/>
                </a:solidFill>
              </a:endParaRPr>
            </a:p>
          </p:txBody>
        </p:sp>
      </p:grpSp>
      <p:sp>
        <p:nvSpPr>
          <p:cNvPr id="2" name="Title Placeholder 1">
            <a:extLst>
              <a:ext uri="{FF2B5EF4-FFF2-40B4-BE49-F238E27FC236}">
                <a16:creationId xmlns:a16="http://schemas.microsoft.com/office/drawing/2014/main" id="{7A05E913-A9D9-4639-B104-1F07A4AF6A56}"/>
              </a:ext>
            </a:extLst>
          </p:cNvPr>
          <p:cNvSpPr>
            <a:spLocks noGrp="1"/>
          </p:cNvSpPr>
          <p:nvPr>
            <p:ph type="title"/>
          </p:nvPr>
        </p:nvSpPr>
        <p:spPr>
          <a:xfrm>
            <a:off x="1069848" y="502920"/>
            <a:ext cx="9634011"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940CEB-B6D7-46E6-9843-51534214017A}"/>
              </a:ext>
            </a:extLst>
          </p:cNvPr>
          <p:cNvSpPr>
            <a:spLocks noGrp="1"/>
          </p:cNvSpPr>
          <p:nvPr>
            <p:ph type="body" idx="1"/>
          </p:nvPr>
        </p:nvSpPr>
        <p:spPr>
          <a:xfrm>
            <a:off x="1069848" y="1874520"/>
            <a:ext cx="9634011"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BAC8B5-8DFB-4920-8580-54824C831A94}"/>
              </a:ext>
            </a:extLst>
          </p:cNvPr>
          <p:cNvSpPr>
            <a:spLocks noGrp="1"/>
          </p:cNvSpPr>
          <p:nvPr>
            <p:ph type="dt" sz="half" idx="2"/>
          </p:nvPr>
        </p:nvSpPr>
        <p:spPr>
          <a:xfrm>
            <a:off x="173736" y="6382512"/>
            <a:ext cx="2845901" cy="365125"/>
          </a:xfrm>
          <a:prstGeom prst="rect">
            <a:avLst/>
          </a:prstGeom>
        </p:spPr>
        <p:txBody>
          <a:bodyPr vert="horz" lIns="91440" tIns="45720" rIns="91440" bIns="45720" rtlCol="0" anchor="ctr"/>
          <a:lstStyle>
            <a:lvl1pPr algn="l">
              <a:defRPr sz="1050">
                <a:solidFill>
                  <a:schemeClr val="tx2"/>
                </a:solidFill>
              </a:defRPr>
            </a:lvl1pPr>
          </a:lstStyle>
          <a:p>
            <a:fld id="{B5898F52-2787-4BA2-BBBC-9395E9F86D50}" type="datetimeFigureOut">
              <a:rPr lang="en-US" smtClean="0"/>
              <a:pPr/>
              <a:t>5/25/23</a:t>
            </a:fld>
            <a:endParaRPr lang="en-US"/>
          </a:p>
        </p:txBody>
      </p:sp>
      <p:sp>
        <p:nvSpPr>
          <p:cNvPr id="5" name="Footer Placeholder 4">
            <a:extLst>
              <a:ext uri="{FF2B5EF4-FFF2-40B4-BE49-F238E27FC236}">
                <a16:creationId xmlns:a16="http://schemas.microsoft.com/office/drawing/2014/main" id="{3A9E2D5D-B616-4048-9CB8-4D316BBDB1FB}"/>
              </a:ext>
            </a:extLst>
          </p:cNvPr>
          <p:cNvSpPr>
            <a:spLocks noGrp="1"/>
          </p:cNvSpPr>
          <p:nvPr>
            <p:ph type="ftr" sz="quarter" idx="3"/>
          </p:nvPr>
        </p:nvSpPr>
        <p:spPr>
          <a:xfrm rot="5400000">
            <a:off x="-1754871" y="2093199"/>
            <a:ext cx="4157472" cy="416082"/>
          </a:xfrm>
          <a:prstGeom prst="rect">
            <a:avLst/>
          </a:prstGeom>
        </p:spPr>
        <p:txBody>
          <a:bodyPr vert="horz" lIns="91440" tIns="45720" rIns="91440" bIns="45720" rtlCol="0" anchor="ctr"/>
          <a:lstStyle>
            <a:lvl1pPr algn="l">
              <a:defRPr sz="1050">
                <a:solidFill>
                  <a:schemeClr val="tx2"/>
                </a:solidFill>
              </a:defRPr>
            </a:lvl1pPr>
          </a:lstStyle>
          <a:p>
            <a:endParaRPr lang="en-US"/>
          </a:p>
        </p:txBody>
      </p:sp>
      <p:sp>
        <p:nvSpPr>
          <p:cNvPr id="6" name="Slide Number Placeholder 5">
            <a:extLst>
              <a:ext uri="{FF2B5EF4-FFF2-40B4-BE49-F238E27FC236}">
                <a16:creationId xmlns:a16="http://schemas.microsoft.com/office/drawing/2014/main" id="{63F322F0-8F3D-4AC5-9873-24666D0E0D34}"/>
              </a:ext>
            </a:extLst>
          </p:cNvPr>
          <p:cNvSpPr>
            <a:spLocks noGrp="1"/>
          </p:cNvSpPr>
          <p:nvPr>
            <p:ph type="sldNum" sz="quarter" idx="4"/>
          </p:nvPr>
        </p:nvSpPr>
        <p:spPr>
          <a:xfrm>
            <a:off x="11457919" y="6382512"/>
            <a:ext cx="500997" cy="365125"/>
          </a:xfrm>
          <a:prstGeom prst="rect">
            <a:avLst/>
          </a:prstGeom>
        </p:spPr>
        <p:txBody>
          <a:bodyPr vert="horz" lIns="91440" tIns="45720" rIns="91440" bIns="45720" rtlCol="0" anchor="ctr"/>
          <a:lstStyle>
            <a:lvl1pPr algn="r">
              <a:defRPr sz="1050">
                <a:solidFill>
                  <a:schemeClr val="tx2"/>
                </a:solidFill>
              </a:defRPr>
            </a:lvl1pPr>
          </a:lstStyle>
          <a:p>
            <a:fld id="{4C8B8A27-DF03-4546-BA93-21C967D57E5C}" type="slidenum">
              <a:rPr lang="en-US" smtClean="0"/>
              <a:pPr/>
              <a:t>‹#›</a:t>
            </a:fld>
            <a:endParaRPr lang="en-US"/>
          </a:p>
        </p:txBody>
      </p:sp>
    </p:spTree>
    <p:extLst>
      <p:ext uri="{BB962C8B-B14F-4D97-AF65-F5344CB8AC3E}">
        <p14:creationId xmlns:p14="http://schemas.microsoft.com/office/powerpoint/2010/main" val="1885496065"/>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04" r:id="rId6"/>
    <p:sldLayoutId id="2147483800" r:id="rId7"/>
    <p:sldLayoutId id="2147483801" r:id="rId8"/>
    <p:sldLayoutId id="2147483802" r:id="rId9"/>
    <p:sldLayoutId id="2147483803" r:id="rId10"/>
    <p:sldLayoutId id="2147483805" r:id="rId11"/>
  </p:sldLayoutIdLst>
  <p:txStyles>
    <p:title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6.jpeg"/><Relationship Id="rId4"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6.jpeg"/><Relationship Id="rId4"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audio" Target="../media/media5.m4a"/><Relationship Id="rId7" Type="http://schemas.openxmlformats.org/officeDocument/2006/relationships/image" Target="../media/image9.jpeg"/><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slideLayout" Target="../slideLayouts/slideLayout2.xml"/><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4.xml"/><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5.xml"/><Relationship Id="rId5" Type="http://schemas.openxmlformats.org/officeDocument/2006/relationships/image" Target="../media/image2.png"/><Relationship Id="rId4"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2.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7" Type="http://schemas.openxmlformats.org/officeDocument/2006/relationships/image" Target="../media/image2.png"/><Relationship Id="rId2" Type="http://schemas.microsoft.com/office/2007/relationships/media" Target="../media/media15.m4a"/><Relationship Id="rId1" Type="http://schemas.openxmlformats.org/officeDocument/2006/relationships/tags" Target="../tags/tag6.xml"/><Relationship Id="rId6" Type="http://schemas.openxmlformats.org/officeDocument/2006/relationships/image" Target="../media/image19.pn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media" Target="../media/media17.m4a"/><Relationship Id="rId7" Type="http://schemas.openxmlformats.org/officeDocument/2006/relationships/image" Target="../media/image2.png"/><Relationship Id="rId2" Type="http://schemas.openxmlformats.org/officeDocument/2006/relationships/video" Target="../media/media16.mp4"/><Relationship Id="rId1" Type="http://schemas.microsoft.com/office/2007/relationships/media" Target="../media/media16.mp4"/><Relationship Id="rId6" Type="http://schemas.openxmlformats.org/officeDocument/2006/relationships/image" Target="../media/image20.png"/><Relationship Id="rId5" Type="http://schemas.openxmlformats.org/officeDocument/2006/relationships/slideLayout" Target="../slideLayouts/slideLayout2.xml"/><Relationship Id="rId4" Type="http://schemas.openxmlformats.org/officeDocument/2006/relationships/audio" Target="../media/media17.m4a"/></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4E6"/>
        </a:solidFill>
        <a:effectLst/>
      </p:bgPr>
    </p:bg>
    <p:spTree>
      <p:nvGrpSpPr>
        <p:cNvPr id="1" name=""/>
        <p:cNvGrpSpPr/>
        <p:nvPr/>
      </p:nvGrpSpPr>
      <p:grpSpPr>
        <a:xfrm>
          <a:off x="0" y="0"/>
          <a:ext cx="0" cy="0"/>
          <a:chOff x="0" y="0"/>
          <a:chExt cx="0" cy="0"/>
        </a:xfrm>
      </p:grpSpPr>
      <p:sp useBgFill="1">
        <p:nvSpPr>
          <p:cNvPr id="394" name="Rectangle 187">
            <a:extLst>
              <a:ext uri="{FF2B5EF4-FFF2-40B4-BE49-F238E27FC236}">
                <a16:creationId xmlns:a16="http://schemas.microsoft.com/office/drawing/2014/main" id="{945D478C-A9A5-4832-89D8-703607711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8"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5" name="Rectangle 189">
            <a:extLst>
              <a:ext uri="{FF2B5EF4-FFF2-40B4-BE49-F238E27FC236}">
                <a16:creationId xmlns:a16="http://schemas.microsoft.com/office/drawing/2014/main" id="{0FB7F7C0-216C-466B-8AF5-7744BB3400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4" y="4764840"/>
            <a:ext cx="12205536" cy="2093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2961900" y="6059436"/>
            <a:ext cx="6200489" cy="606527"/>
          </a:xfrm>
        </p:spPr>
        <p:txBody>
          <a:bodyPr vert="horz" lIns="91440" tIns="45720" rIns="91440" bIns="45720" rtlCol="0" anchor="t">
            <a:normAutofit/>
          </a:bodyPr>
          <a:lstStyle/>
          <a:p>
            <a:r>
              <a:rPr lang="en-US" sz="1200">
                <a:latin typeface="Times New Roman"/>
                <a:ea typeface="+mn-lt"/>
                <a:cs typeface="+mn-lt"/>
              </a:rPr>
              <a:t>Outfits tailored to you, by you</a:t>
            </a:r>
            <a:endParaRPr lang="en-US" sz="1200">
              <a:latin typeface="Times New Roman"/>
              <a:cs typeface="Times New Roman"/>
            </a:endParaRPr>
          </a:p>
        </p:txBody>
      </p:sp>
      <p:pic>
        <p:nvPicPr>
          <p:cNvPr id="4" name="Picture 4" descr="Logo, company name&#10;&#10;Description automatically generated">
            <a:extLst>
              <a:ext uri="{FF2B5EF4-FFF2-40B4-BE49-F238E27FC236}">
                <a16:creationId xmlns:a16="http://schemas.microsoft.com/office/drawing/2014/main" id="{2F8C1155-B69D-C9A9-B4B3-2163A09861BE}"/>
              </a:ext>
            </a:extLst>
          </p:cNvPr>
          <p:cNvPicPr>
            <a:picLocks noChangeAspect="1"/>
          </p:cNvPicPr>
          <p:nvPr/>
        </p:nvPicPr>
        <p:blipFill rotWithShape="1">
          <a:blip r:embed="rId4"/>
          <a:srcRect t="14094" r="-270" b="24497"/>
          <a:stretch/>
        </p:blipFill>
        <p:spPr>
          <a:xfrm>
            <a:off x="2332" y="2483"/>
            <a:ext cx="12208370" cy="5999931"/>
          </a:xfrm>
          <a:prstGeom prst="rect">
            <a:avLst/>
          </a:prstGeom>
        </p:spPr>
      </p:pic>
      <p:grpSp>
        <p:nvGrpSpPr>
          <p:cNvPr id="192" name="Group 191">
            <a:extLst>
              <a:ext uri="{FF2B5EF4-FFF2-40B4-BE49-F238E27FC236}">
                <a16:creationId xmlns:a16="http://schemas.microsoft.com/office/drawing/2014/main" id="{67A83510-2790-4866-911D-2E1588DF5F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459" y="4517731"/>
            <a:ext cx="12157773" cy="494218"/>
            <a:chOff x="18956" y="5952517"/>
            <a:chExt cx="12157773" cy="494218"/>
          </a:xfrm>
          <a:solidFill>
            <a:schemeClr val="bg2">
              <a:lumMod val="90000"/>
            </a:schemeClr>
          </a:solidFill>
        </p:grpSpPr>
        <p:sp>
          <p:nvSpPr>
            <p:cNvPr id="193" name="Freeform 10">
              <a:extLst>
                <a:ext uri="{FF2B5EF4-FFF2-40B4-BE49-F238E27FC236}">
                  <a16:creationId xmlns:a16="http://schemas.microsoft.com/office/drawing/2014/main" id="{DAB74ACE-7603-4829-88FE-C3C2B05EBD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637219" y="6356157"/>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94" name="Freeform 15">
              <a:extLst>
                <a:ext uri="{FF2B5EF4-FFF2-40B4-BE49-F238E27FC236}">
                  <a16:creationId xmlns:a16="http://schemas.microsoft.com/office/drawing/2014/main" id="{DE3E37A0-8723-42F4-9435-F06BD01914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139192" y="6359421"/>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95" name="Freeform 18">
              <a:extLst>
                <a:ext uri="{FF2B5EF4-FFF2-40B4-BE49-F238E27FC236}">
                  <a16:creationId xmlns:a16="http://schemas.microsoft.com/office/drawing/2014/main" id="{0C5FE567-8965-4799-B1E6-8A6E1A8488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384660" y="6368396"/>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96" name="Freeform 22">
              <a:extLst>
                <a:ext uri="{FF2B5EF4-FFF2-40B4-BE49-F238E27FC236}">
                  <a16:creationId xmlns:a16="http://schemas.microsoft.com/office/drawing/2014/main" id="{BA3FF2FD-6394-4F97-B186-BD4A98C619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653573" y="6308012"/>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97" name="Freeform 8">
              <a:extLst>
                <a:ext uri="{FF2B5EF4-FFF2-40B4-BE49-F238E27FC236}">
                  <a16:creationId xmlns:a16="http://schemas.microsoft.com/office/drawing/2014/main" id="{1A361C9F-AD97-4338-B557-8766AFD033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8956" y="595659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98" name="Freeform 19">
              <a:extLst>
                <a:ext uri="{FF2B5EF4-FFF2-40B4-BE49-F238E27FC236}">
                  <a16:creationId xmlns:a16="http://schemas.microsoft.com/office/drawing/2014/main" id="{F4FAA936-A80F-43B5-8A7D-17CC7CF771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709370" y="6291575"/>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99" name="Freeform 20">
              <a:extLst>
                <a:ext uri="{FF2B5EF4-FFF2-40B4-BE49-F238E27FC236}">
                  <a16:creationId xmlns:a16="http://schemas.microsoft.com/office/drawing/2014/main" id="{21246F32-1BA7-40E4-9AF9-CA517D4413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452381" y="6295774"/>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00" name="Freeform 23">
              <a:extLst>
                <a:ext uri="{FF2B5EF4-FFF2-40B4-BE49-F238E27FC236}">
                  <a16:creationId xmlns:a16="http://schemas.microsoft.com/office/drawing/2014/main" id="{C18EE8CE-BCF9-4C64-B335-C7830B03F3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883090" y="6322699"/>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01" name="Freeform 26">
              <a:extLst>
                <a:ext uri="{FF2B5EF4-FFF2-40B4-BE49-F238E27FC236}">
                  <a16:creationId xmlns:a16="http://schemas.microsoft.com/office/drawing/2014/main" id="{64AC2B2B-568F-4175-8D84-AD8F6B563F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404559" y="6308010"/>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02" name="Freeform 27">
              <a:extLst>
                <a:ext uri="{FF2B5EF4-FFF2-40B4-BE49-F238E27FC236}">
                  <a16:creationId xmlns:a16="http://schemas.microsoft.com/office/drawing/2014/main" id="{D9C6CF5C-8CF6-4274-86E0-CAF4A31F43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937280" y="6282192"/>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03" name="Freeform 28">
              <a:extLst>
                <a:ext uri="{FF2B5EF4-FFF2-40B4-BE49-F238E27FC236}">
                  <a16:creationId xmlns:a16="http://schemas.microsoft.com/office/drawing/2014/main" id="{3BFC56A2-55B3-432A-BD3B-4B2423A683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194538" y="6290059"/>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04" name="Freeform 30">
              <a:extLst>
                <a:ext uri="{FF2B5EF4-FFF2-40B4-BE49-F238E27FC236}">
                  <a16:creationId xmlns:a16="http://schemas.microsoft.com/office/drawing/2014/main" id="{BB036CEA-B307-404A-89D6-9414F417D2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742191" y="6338204"/>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05" name="Freeform 43">
              <a:extLst>
                <a:ext uri="{FF2B5EF4-FFF2-40B4-BE49-F238E27FC236}">
                  <a16:creationId xmlns:a16="http://schemas.microsoft.com/office/drawing/2014/main" id="{CB37E5F5-B903-4611-A739-0B7FBE8510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902106" y="6043523"/>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06" name="Freeform 51">
              <a:extLst>
                <a:ext uri="{FF2B5EF4-FFF2-40B4-BE49-F238E27FC236}">
                  <a16:creationId xmlns:a16="http://schemas.microsoft.com/office/drawing/2014/main" id="{B1012F2B-A8F1-4FD5-8E6F-1CC97D0AA8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710297" y="6035458"/>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07" name="Freeform 52">
              <a:extLst>
                <a:ext uri="{FF2B5EF4-FFF2-40B4-BE49-F238E27FC236}">
                  <a16:creationId xmlns:a16="http://schemas.microsoft.com/office/drawing/2014/main" id="{C04C6E0B-838E-4B10-91CA-29C498382A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277444" y="6038724"/>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08" name="Freeform 53">
              <a:extLst>
                <a:ext uri="{FF2B5EF4-FFF2-40B4-BE49-F238E27FC236}">
                  <a16:creationId xmlns:a16="http://schemas.microsoft.com/office/drawing/2014/main" id="{15D6CFEB-4FC5-45C3-8BDF-95EAD1EDFC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471034" y="6035460"/>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09" name="Freeform 54">
              <a:extLst>
                <a:ext uri="{FF2B5EF4-FFF2-40B4-BE49-F238E27FC236}">
                  <a16:creationId xmlns:a16="http://schemas.microsoft.com/office/drawing/2014/main" id="{EA8E01BA-7055-4707-906A-F08E2E2535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094009" y="6011795"/>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10" name="Freeform 55">
              <a:extLst>
                <a:ext uri="{FF2B5EF4-FFF2-40B4-BE49-F238E27FC236}">
                  <a16:creationId xmlns:a16="http://schemas.microsoft.com/office/drawing/2014/main" id="{CDA2DE76-0D5E-4F6F-95E7-508B725F8A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264556" y="6041988"/>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11" name="Freeform 56">
              <a:extLst>
                <a:ext uri="{FF2B5EF4-FFF2-40B4-BE49-F238E27FC236}">
                  <a16:creationId xmlns:a16="http://schemas.microsoft.com/office/drawing/2014/main" id="{669578C5-3D06-4B77-A897-A014B441B5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392340" y="5985586"/>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12" name="Freeform 57">
              <a:extLst>
                <a:ext uri="{FF2B5EF4-FFF2-40B4-BE49-F238E27FC236}">
                  <a16:creationId xmlns:a16="http://schemas.microsoft.com/office/drawing/2014/main" id="{85AA3005-AAD0-4587-B352-ECD937D614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037697" y="6020771"/>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13" name="Freeform 59">
              <a:extLst>
                <a:ext uri="{FF2B5EF4-FFF2-40B4-BE49-F238E27FC236}">
                  <a16:creationId xmlns:a16="http://schemas.microsoft.com/office/drawing/2014/main" id="{B4E9730F-E8B1-4F7C-BA99-3B3016F104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473186" y="605207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14" name="Freeform 60">
              <a:extLst>
                <a:ext uri="{FF2B5EF4-FFF2-40B4-BE49-F238E27FC236}">
                  <a16:creationId xmlns:a16="http://schemas.microsoft.com/office/drawing/2014/main" id="{A8922D05-C325-4918-84E6-1C62AD7BE0B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825017" y="6002818"/>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15" name="Freeform 61">
              <a:extLst>
                <a:ext uri="{FF2B5EF4-FFF2-40B4-BE49-F238E27FC236}">
                  <a16:creationId xmlns:a16="http://schemas.microsoft.com/office/drawing/2014/main" id="{38DD42E8-8604-45E3-99FE-72D479AF2C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572460" y="5957121"/>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16" name="Freeform 5">
              <a:extLst>
                <a:ext uri="{FF2B5EF4-FFF2-40B4-BE49-F238E27FC236}">
                  <a16:creationId xmlns:a16="http://schemas.microsoft.com/office/drawing/2014/main" id="{2E946C70-11C9-4C85-BE3B-1149117F38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908414" y="6286792"/>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17" name="Freeform 6">
              <a:extLst>
                <a:ext uri="{FF2B5EF4-FFF2-40B4-BE49-F238E27FC236}">
                  <a16:creationId xmlns:a16="http://schemas.microsoft.com/office/drawing/2014/main" id="{48F637C4-CFB7-4421-9DAB-6730244B2C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634353" y="6266141"/>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18" name="Freeform 7">
              <a:extLst>
                <a:ext uri="{FF2B5EF4-FFF2-40B4-BE49-F238E27FC236}">
                  <a16:creationId xmlns:a16="http://schemas.microsoft.com/office/drawing/2014/main" id="{6E137FD9-DCB4-4E5A-960B-350C3627EE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177783" y="6246129"/>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19" name="Freeform 8">
              <a:extLst>
                <a:ext uri="{FF2B5EF4-FFF2-40B4-BE49-F238E27FC236}">
                  <a16:creationId xmlns:a16="http://schemas.microsoft.com/office/drawing/2014/main" id="{9DCD8437-9BFD-44B4-AAC8-75388190F2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982245" y="624294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20" name="Freeform 9">
              <a:extLst>
                <a:ext uri="{FF2B5EF4-FFF2-40B4-BE49-F238E27FC236}">
                  <a16:creationId xmlns:a16="http://schemas.microsoft.com/office/drawing/2014/main" id="{C9EEBF9B-D5F1-4EE3-A46A-A5A5E396A4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268040" y="6282192"/>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21" name="Freeform 11">
              <a:extLst>
                <a:ext uri="{FF2B5EF4-FFF2-40B4-BE49-F238E27FC236}">
                  <a16:creationId xmlns:a16="http://schemas.microsoft.com/office/drawing/2014/main" id="{3A77B17D-E4D2-444B-8D75-F0171A3E85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510851" y="6246285"/>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22" name="Freeform 12">
              <a:extLst>
                <a:ext uri="{FF2B5EF4-FFF2-40B4-BE49-F238E27FC236}">
                  <a16:creationId xmlns:a16="http://schemas.microsoft.com/office/drawing/2014/main" id="{5FDB9442-6054-49E2-948E-D30AD9E09F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028371" y="6264238"/>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23" name="Freeform 13">
              <a:extLst>
                <a:ext uri="{FF2B5EF4-FFF2-40B4-BE49-F238E27FC236}">
                  <a16:creationId xmlns:a16="http://schemas.microsoft.com/office/drawing/2014/main" id="{3E1DF8B7-7CB2-4181-8525-4EE2D5D9EE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656011" y="6301648"/>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24" name="Freeform 14">
              <a:extLst>
                <a:ext uri="{FF2B5EF4-FFF2-40B4-BE49-F238E27FC236}">
                  <a16:creationId xmlns:a16="http://schemas.microsoft.com/office/drawing/2014/main" id="{4B3B2382-7947-4BAF-BF2F-830393F8EF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333279" y="6267101"/>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25" name="Freeform 16">
              <a:extLst>
                <a:ext uri="{FF2B5EF4-FFF2-40B4-BE49-F238E27FC236}">
                  <a16:creationId xmlns:a16="http://schemas.microsoft.com/office/drawing/2014/main" id="{AC95E7F5-BA75-4053-AC8F-81ACC42626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773156" y="6239757"/>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26" name="Freeform 17">
              <a:extLst>
                <a:ext uri="{FF2B5EF4-FFF2-40B4-BE49-F238E27FC236}">
                  <a16:creationId xmlns:a16="http://schemas.microsoft.com/office/drawing/2014/main" id="{8D431126-FDB6-42AF-BC9E-58E4C417BA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398709" y="6264239"/>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27" name="Freeform 21">
              <a:extLst>
                <a:ext uri="{FF2B5EF4-FFF2-40B4-BE49-F238E27FC236}">
                  <a16:creationId xmlns:a16="http://schemas.microsoft.com/office/drawing/2014/main" id="{4AA2BE9B-BD88-4958-B98E-7363A0FD5C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47787" y="6218542"/>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28" name="Freeform 25">
              <a:extLst>
                <a:ext uri="{FF2B5EF4-FFF2-40B4-BE49-F238E27FC236}">
                  <a16:creationId xmlns:a16="http://schemas.microsoft.com/office/drawing/2014/main" id="{BA18EADE-8501-4251-ADCD-EB02B73DF1D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90115" y="6200589"/>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29" name="Freeform 29">
              <a:extLst>
                <a:ext uri="{FF2B5EF4-FFF2-40B4-BE49-F238E27FC236}">
                  <a16:creationId xmlns:a16="http://schemas.microsoft.com/office/drawing/2014/main" id="{D1886B2F-FFB5-4032-A012-EAE8464DDA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11181" y="6179372"/>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30" name="Freeform 31">
              <a:extLst>
                <a:ext uri="{FF2B5EF4-FFF2-40B4-BE49-F238E27FC236}">
                  <a16:creationId xmlns:a16="http://schemas.microsoft.com/office/drawing/2014/main" id="{65048464-3972-4F85-858C-BD0D6CC8A6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43201" y="6241343"/>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31" name="Freeform 32">
              <a:extLst>
                <a:ext uri="{FF2B5EF4-FFF2-40B4-BE49-F238E27FC236}">
                  <a16:creationId xmlns:a16="http://schemas.microsoft.com/office/drawing/2014/main" id="{9B136B45-B116-4EA4-802D-0D9EC238C9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406775" y="5979446"/>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32" name="Freeform 33">
              <a:extLst>
                <a:ext uri="{FF2B5EF4-FFF2-40B4-BE49-F238E27FC236}">
                  <a16:creationId xmlns:a16="http://schemas.microsoft.com/office/drawing/2014/main" id="{F7DA7C34-DDA0-41AB-A47F-E981F63E23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327423" y="6028408"/>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33" name="Freeform 34">
              <a:extLst>
                <a:ext uri="{FF2B5EF4-FFF2-40B4-BE49-F238E27FC236}">
                  <a16:creationId xmlns:a16="http://schemas.microsoft.com/office/drawing/2014/main" id="{BB16C09B-E126-49FC-B0C4-2CB43FA0387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334031" y="6019431"/>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34" name="Freeform 35">
              <a:extLst>
                <a:ext uri="{FF2B5EF4-FFF2-40B4-BE49-F238E27FC236}">
                  <a16:creationId xmlns:a16="http://schemas.microsoft.com/office/drawing/2014/main" id="{A12A7CBF-E4C8-4085-88C3-03102FE468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124491" y="6012903"/>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35" name="Freeform 36">
              <a:extLst>
                <a:ext uri="{FF2B5EF4-FFF2-40B4-BE49-F238E27FC236}">
                  <a16:creationId xmlns:a16="http://schemas.microsoft.com/office/drawing/2014/main" id="{55CA9A4D-ABE6-426B-B7F0-F5B933349C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57884" y="5982710"/>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36" name="Freeform 37">
              <a:extLst>
                <a:ext uri="{FF2B5EF4-FFF2-40B4-BE49-F238E27FC236}">
                  <a16:creationId xmlns:a16="http://schemas.microsoft.com/office/drawing/2014/main" id="{8A4F3A5B-B199-4716-ADF4-5E33A7C0D1A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649584" y="5970470"/>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37" name="Freeform 38">
              <a:extLst>
                <a:ext uri="{FF2B5EF4-FFF2-40B4-BE49-F238E27FC236}">
                  <a16:creationId xmlns:a16="http://schemas.microsoft.com/office/drawing/2014/main" id="{5846F32E-5DDD-4AF4-BE1C-5F1A3FF10D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829398" y="601045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38" name="Freeform 39">
              <a:extLst>
                <a:ext uri="{FF2B5EF4-FFF2-40B4-BE49-F238E27FC236}">
                  <a16:creationId xmlns:a16="http://schemas.microsoft.com/office/drawing/2014/main" id="{AFE38B2F-69BC-4661-84A3-EA04CDC3FE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580384" y="5998215"/>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39" name="Freeform 40">
              <a:extLst>
                <a:ext uri="{FF2B5EF4-FFF2-40B4-BE49-F238E27FC236}">
                  <a16:creationId xmlns:a16="http://schemas.microsoft.com/office/drawing/2014/main" id="{5CA6F12C-4208-48A6-B7B0-DD18CB3992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121911" y="5994951"/>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40" name="Freeform 41">
              <a:extLst>
                <a:ext uri="{FF2B5EF4-FFF2-40B4-BE49-F238E27FC236}">
                  <a16:creationId xmlns:a16="http://schemas.microsoft.com/office/drawing/2014/main" id="{0F08EA53-C6C6-49F1-B8DA-E20FFD6078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38116" y="599495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41" name="Freeform 42">
              <a:extLst>
                <a:ext uri="{FF2B5EF4-FFF2-40B4-BE49-F238E27FC236}">
                  <a16:creationId xmlns:a16="http://schemas.microsoft.com/office/drawing/2014/main" id="{6B6EA655-7497-4604-92DF-43CE7322ED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10716" y="5973734"/>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42" name="Freeform 44">
              <a:extLst>
                <a:ext uri="{FF2B5EF4-FFF2-40B4-BE49-F238E27FC236}">
                  <a16:creationId xmlns:a16="http://schemas.microsoft.com/office/drawing/2014/main" id="{082FFE9A-67C2-471A-AF37-ED9C238DBE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639354" y="5976998"/>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43" name="Freeform 45">
              <a:extLst>
                <a:ext uri="{FF2B5EF4-FFF2-40B4-BE49-F238E27FC236}">
                  <a16:creationId xmlns:a16="http://schemas.microsoft.com/office/drawing/2014/main" id="{B0FD6176-7431-446D-91DB-56644A93C1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67906" y="5952517"/>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44" name="Freeform 46">
              <a:extLst>
                <a:ext uri="{FF2B5EF4-FFF2-40B4-BE49-F238E27FC236}">
                  <a16:creationId xmlns:a16="http://schemas.microsoft.com/office/drawing/2014/main" id="{A46603FA-6405-410B-AD8A-3D75BE7A85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895937" y="6000664"/>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45" name="Freeform 47">
              <a:extLst>
                <a:ext uri="{FF2B5EF4-FFF2-40B4-BE49-F238E27FC236}">
                  <a16:creationId xmlns:a16="http://schemas.microsoft.com/office/drawing/2014/main" id="{6BE439BF-AE87-4F53-9DC9-72414AD1F1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865326" y="5973733"/>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46" name="Freeform 48">
              <a:extLst>
                <a:ext uri="{FF2B5EF4-FFF2-40B4-BE49-F238E27FC236}">
                  <a16:creationId xmlns:a16="http://schemas.microsoft.com/office/drawing/2014/main" id="{55C88911-7FE8-4196-8D02-DAB1B62D9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115444" y="599274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47" name="Freeform 49">
              <a:extLst>
                <a:ext uri="{FF2B5EF4-FFF2-40B4-BE49-F238E27FC236}">
                  <a16:creationId xmlns:a16="http://schemas.microsoft.com/office/drawing/2014/main" id="{BAD26C77-660F-4C9C-9A98-234048198B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15687" y="5955781"/>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48" name="Freeform 8">
              <a:extLst>
                <a:ext uri="{FF2B5EF4-FFF2-40B4-BE49-F238E27FC236}">
                  <a16:creationId xmlns:a16="http://schemas.microsoft.com/office/drawing/2014/main" id="{507A2021-3F23-43FC-AB0D-130B575906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683670" y="601943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49" name="Freeform 106">
              <a:extLst>
                <a:ext uri="{FF2B5EF4-FFF2-40B4-BE49-F238E27FC236}">
                  <a16:creationId xmlns:a16="http://schemas.microsoft.com/office/drawing/2014/main" id="{CB855C11-52EB-43D9-8831-1A26FCE12A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9451" y="6204541"/>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50" name="Freeform 19">
              <a:extLst>
                <a:ext uri="{FF2B5EF4-FFF2-40B4-BE49-F238E27FC236}">
                  <a16:creationId xmlns:a16="http://schemas.microsoft.com/office/drawing/2014/main" id="{1A6AD416-1A17-49A9-8301-8C0A5A78CA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397390" y="6351960"/>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51" name="Freeform 20">
              <a:extLst>
                <a:ext uri="{FF2B5EF4-FFF2-40B4-BE49-F238E27FC236}">
                  <a16:creationId xmlns:a16="http://schemas.microsoft.com/office/drawing/2014/main" id="{F03687D9-14CC-461B-B4B5-907E10B6A1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140401" y="6356159"/>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52" name="Freeform 26">
              <a:extLst>
                <a:ext uri="{FF2B5EF4-FFF2-40B4-BE49-F238E27FC236}">
                  <a16:creationId xmlns:a16="http://schemas.microsoft.com/office/drawing/2014/main" id="{FCC639BE-A7F9-46A2-955A-3ACA454554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2049121" y="6351959"/>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53" name="Freeform 27">
              <a:extLst>
                <a:ext uri="{FF2B5EF4-FFF2-40B4-BE49-F238E27FC236}">
                  <a16:creationId xmlns:a16="http://schemas.microsoft.com/office/drawing/2014/main" id="{B3FED40E-A961-4D78-947A-5AC1BD5100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625300" y="6342577"/>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54" name="Freeform 28">
              <a:extLst>
                <a:ext uri="{FF2B5EF4-FFF2-40B4-BE49-F238E27FC236}">
                  <a16:creationId xmlns:a16="http://schemas.microsoft.com/office/drawing/2014/main" id="{1445BCDF-9E07-46AD-A6B5-5BEFA223C1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851300" y="6351959"/>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55" name="Freeform 55">
              <a:extLst>
                <a:ext uri="{FF2B5EF4-FFF2-40B4-BE49-F238E27FC236}">
                  <a16:creationId xmlns:a16="http://schemas.microsoft.com/office/drawing/2014/main" id="{23324DC7-93D9-451A-9ABF-1B4D92BF22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988188" y="6083917"/>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56" name="Freeform 56">
              <a:extLst>
                <a:ext uri="{FF2B5EF4-FFF2-40B4-BE49-F238E27FC236}">
                  <a16:creationId xmlns:a16="http://schemas.microsoft.com/office/drawing/2014/main" id="{003474BA-A947-4598-96BB-BAACE2411D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080360" y="6045971"/>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57" name="Freeform 57">
              <a:extLst>
                <a:ext uri="{FF2B5EF4-FFF2-40B4-BE49-F238E27FC236}">
                  <a16:creationId xmlns:a16="http://schemas.microsoft.com/office/drawing/2014/main" id="{04426A72-0FD0-478F-AAC5-B49E142535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725717" y="6081156"/>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58" name="Freeform 60">
              <a:extLst>
                <a:ext uri="{FF2B5EF4-FFF2-40B4-BE49-F238E27FC236}">
                  <a16:creationId xmlns:a16="http://schemas.microsoft.com/office/drawing/2014/main" id="{17260BB0-9DCA-4927-89A5-1314AD40EB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513037" y="606320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59" name="Freeform 61">
              <a:extLst>
                <a:ext uri="{FF2B5EF4-FFF2-40B4-BE49-F238E27FC236}">
                  <a16:creationId xmlns:a16="http://schemas.microsoft.com/office/drawing/2014/main" id="{F459656F-63AC-4FC7-8D12-282B9B0C4C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260480" y="6017506"/>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60" name="Freeform 5">
              <a:extLst>
                <a:ext uri="{FF2B5EF4-FFF2-40B4-BE49-F238E27FC236}">
                  <a16:creationId xmlns:a16="http://schemas.microsoft.com/office/drawing/2014/main" id="{5C345A48-BE33-4B10-AF97-207DC7E2CC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596434" y="6347177"/>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61" name="Freeform 6">
              <a:extLst>
                <a:ext uri="{FF2B5EF4-FFF2-40B4-BE49-F238E27FC236}">
                  <a16:creationId xmlns:a16="http://schemas.microsoft.com/office/drawing/2014/main" id="{65503F74-3A89-46DD-AD4D-9BB164E252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310592" y="6345841"/>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62" name="Freeform 7">
              <a:extLst>
                <a:ext uri="{FF2B5EF4-FFF2-40B4-BE49-F238E27FC236}">
                  <a16:creationId xmlns:a16="http://schemas.microsoft.com/office/drawing/2014/main" id="{5D8D4A6C-9C30-46E6-953F-8FFE24534F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865803" y="6306514"/>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63" name="Freeform 8">
              <a:extLst>
                <a:ext uri="{FF2B5EF4-FFF2-40B4-BE49-F238E27FC236}">
                  <a16:creationId xmlns:a16="http://schemas.microsoft.com/office/drawing/2014/main" id="{844B12AB-BDBA-412B-8127-0671AB6BF8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670714" y="633931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64" name="Freeform 9">
              <a:extLst>
                <a:ext uri="{FF2B5EF4-FFF2-40B4-BE49-F238E27FC236}">
                  <a16:creationId xmlns:a16="http://schemas.microsoft.com/office/drawing/2014/main" id="{84AE8FA4-8AC5-4D0E-9FF8-B6F6D961FC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956060" y="6342577"/>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65" name="Freeform 11">
              <a:extLst>
                <a:ext uri="{FF2B5EF4-FFF2-40B4-BE49-F238E27FC236}">
                  <a16:creationId xmlns:a16="http://schemas.microsoft.com/office/drawing/2014/main" id="{462515DF-512D-49E0-B5FE-637D9E352B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198871" y="6306670"/>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66" name="Freeform 12">
              <a:extLst>
                <a:ext uri="{FF2B5EF4-FFF2-40B4-BE49-F238E27FC236}">
                  <a16:creationId xmlns:a16="http://schemas.microsoft.com/office/drawing/2014/main" id="{342CB8A0-096D-4A9F-B962-294DB670BD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716391" y="6324623"/>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67" name="Freeform 13">
              <a:extLst>
                <a:ext uri="{FF2B5EF4-FFF2-40B4-BE49-F238E27FC236}">
                  <a16:creationId xmlns:a16="http://schemas.microsoft.com/office/drawing/2014/main" id="{6870353D-6B96-4946-8BB5-015BF6E6E2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344031" y="6362033"/>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68" name="Freeform 14">
              <a:extLst>
                <a:ext uri="{FF2B5EF4-FFF2-40B4-BE49-F238E27FC236}">
                  <a16:creationId xmlns:a16="http://schemas.microsoft.com/office/drawing/2014/main" id="{20249E38-6114-4065-8836-941D6C55D5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070859" y="6318096"/>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69" name="Freeform 16">
              <a:extLst>
                <a:ext uri="{FF2B5EF4-FFF2-40B4-BE49-F238E27FC236}">
                  <a16:creationId xmlns:a16="http://schemas.microsoft.com/office/drawing/2014/main" id="{BDA5073D-3C1B-4779-8DEF-FD9CD5308D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461176" y="6300142"/>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70" name="Freeform 17">
              <a:extLst>
                <a:ext uri="{FF2B5EF4-FFF2-40B4-BE49-F238E27FC236}">
                  <a16:creationId xmlns:a16="http://schemas.microsoft.com/office/drawing/2014/main" id="{79505220-ED85-46B5-A218-0991FA5794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039205" y="6341355"/>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71" name="Freeform 21">
              <a:extLst>
                <a:ext uri="{FF2B5EF4-FFF2-40B4-BE49-F238E27FC236}">
                  <a16:creationId xmlns:a16="http://schemas.microsoft.com/office/drawing/2014/main" id="{A8513416-DF87-4A83-8026-AF40654BAE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730057" y="6318096"/>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72" name="Freeform 25">
              <a:extLst>
                <a:ext uri="{FF2B5EF4-FFF2-40B4-BE49-F238E27FC236}">
                  <a16:creationId xmlns:a16="http://schemas.microsoft.com/office/drawing/2014/main" id="{AF0489C4-7984-4A49-9D02-ACE2DD3EC8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930591" y="6309120"/>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73" name="Freeform 29">
              <a:extLst>
                <a:ext uri="{FF2B5EF4-FFF2-40B4-BE49-F238E27FC236}">
                  <a16:creationId xmlns:a16="http://schemas.microsoft.com/office/drawing/2014/main" id="{3DB0DE7C-BF6D-4059-94C4-FD4D6E7BA9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497041" y="6299934"/>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74" name="Freeform 31">
              <a:extLst>
                <a:ext uri="{FF2B5EF4-FFF2-40B4-BE49-F238E27FC236}">
                  <a16:creationId xmlns:a16="http://schemas.microsoft.com/office/drawing/2014/main" id="{5B58E23E-6D06-4F24-B6F8-98AE632C2A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207517" y="6336989"/>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75" name="Freeform 32">
              <a:extLst>
                <a:ext uri="{FF2B5EF4-FFF2-40B4-BE49-F238E27FC236}">
                  <a16:creationId xmlns:a16="http://schemas.microsoft.com/office/drawing/2014/main" id="{7D87D95A-4B48-4140-BB5C-9A33AACBFA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094795" y="6039831"/>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76" name="Freeform 33">
              <a:extLst>
                <a:ext uri="{FF2B5EF4-FFF2-40B4-BE49-F238E27FC236}">
                  <a16:creationId xmlns:a16="http://schemas.microsoft.com/office/drawing/2014/main" id="{6D78BEA4-B995-4BEC-A3B4-C580D646AD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015443" y="608879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77" name="Freeform 34">
              <a:extLst>
                <a:ext uri="{FF2B5EF4-FFF2-40B4-BE49-F238E27FC236}">
                  <a16:creationId xmlns:a16="http://schemas.microsoft.com/office/drawing/2014/main" id="{C075F1AC-7155-4487-8B7A-0C74E2C65D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022051" y="6079816"/>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78" name="Freeform 35">
              <a:extLst>
                <a:ext uri="{FF2B5EF4-FFF2-40B4-BE49-F238E27FC236}">
                  <a16:creationId xmlns:a16="http://schemas.microsoft.com/office/drawing/2014/main" id="{2923812A-0930-464A-B863-8232CDF9BE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806684" y="6076799"/>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79" name="Freeform 36">
              <a:extLst>
                <a:ext uri="{FF2B5EF4-FFF2-40B4-BE49-F238E27FC236}">
                  <a16:creationId xmlns:a16="http://schemas.microsoft.com/office/drawing/2014/main" id="{5B22D5AF-1F95-4943-ADBD-50BF0DDC9B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345904" y="6043095"/>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80" name="Freeform 37">
              <a:extLst>
                <a:ext uri="{FF2B5EF4-FFF2-40B4-BE49-F238E27FC236}">
                  <a16:creationId xmlns:a16="http://schemas.microsoft.com/office/drawing/2014/main" id="{09709304-5160-4325-BE4E-F970450FA8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337604" y="6030855"/>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81" name="Freeform 38">
              <a:extLst>
                <a:ext uri="{FF2B5EF4-FFF2-40B4-BE49-F238E27FC236}">
                  <a16:creationId xmlns:a16="http://schemas.microsoft.com/office/drawing/2014/main" id="{6086BD94-D139-4DEE-9FB6-849360DABF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517418" y="6070840"/>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82" name="Freeform 39">
              <a:extLst>
                <a:ext uri="{FF2B5EF4-FFF2-40B4-BE49-F238E27FC236}">
                  <a16:creationId xmlns:a16="http://schemas.microsoft.com/office/drawing/2014/main" id="{84B8A4B1-C709-4864-851E-6A76DE4E52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268404" y="6058600"/>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83" name="Freeform 40">
              <a:extLst>
                <a:ext uri="{FF2B5EF4-FFF2-40B4-BE49-F238E27FC236}">
                  <a16:creationId xmlns:a16="http://schemas.microsoft.com/office/drawing/2014/main" id="{51183B3E-65BA-45BB-9238-E5553DA7E2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809931" y="6055336"/>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84" name="Freeform 41">
              <a:extLst>
                <a:ext uri="{FF2B5EF4-FFF2-40B4-BE49-F238E27FC236}">
                  <a16:creationId xmlns:a16="http://schemas.microsoft.com/office/drawing/2014/main" id="{B456CBC6-D8DB-4226-8743-8355D0C1E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126136" y="6055335"/>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85" name="Freeform 42">
              <a:extLst>
                <a:ext uri="{FF2B5EF4-FFF2-40B4-BE49-F238E27FC236}">
                  <a16:creationId xmlns:a16="http://schemas.microsoft.com/office/drawing/2014/main" id="{2A43AE63-9201-415C-A88E-C52685BF9A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798736" y="6034119"/>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86" name="Freeform 44">
              <a:extLst>
                <a:ext uri="{FF2B5EF4-FFF2-40B4-BE49-F238E27FC236}">
                  <a16:creationId xmlns:a16="http://schemas.microsoft.com/office/drawing/2014/main" id="{0BB8C75E-6B9A-4E95-85CF-ACD2D2AD2B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327374" y="6037383"/>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87" name="Freeform 45">
              <a:extLst>
                <a:ext uri="{FF2B5EF4-FFF2-40B4-BE49-F238E27FC236}">
                  <a16:creationId xmlns:a16="http://schemas.microsoft.com/office/drawing/2014/main" id="{F593E6EC-FB46-40CB-825C-C1305B1FB1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555926" y="6012902"/>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88" name="Freeform 46">
              <a:extLst>
                <a:ext uri="{FF2B5EF4-FFF2-40B4-BE49-F238E27FC236}">
                  <a16:creationId xmlns:a16="http://schemas.microsoft.com/office/drawing/2014/main" id="{517F36F0-8630-4831-9057-6CA9B217BE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583957" y="6061049"/>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89" name="Freeform 47">
              <a:extLst>
                <a:ext uri="{FF2B5EF4-FFF2-40B4-BE49-F238E27FC236}">
                  <a16:creationId xmlns:a16="http://schemas.microsoft.com/office/drawing/2014/main" id="{9614B5E6-3CE1-465E-8381-646179E1B1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553346" y="6034118"/>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90" name="Freeform 48">
              <a:extLst>
                <a:ext uri="{FF2B5EF4-FFF2-40B4-BE49-F238E27FC236}">
                  <a16:creationId xmlns:a16="http://schemas.microsoft.com/office/drawing/2014/main" id="{5A40C31A-16AE-42C0-AC3B-52DCA2F5A2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804575" y="6052072"/>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291" name="Freeform 49">
              <a:extLst>
                <a:ext uri="{FF2B5EF4-FFF2-40B4-BE49-F238E27FC236}">
                  <a16:creationId xmlns:a16="http://schemas.microsoft.com/office/drawing/2014/main" id="{CE95CDB5-B8FA-431B-B9BE-7791AD92C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903707" y="6016166"/>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grpSp>
      <p:pic>
        <p:nvPicPr>
          <p:cNvPr id="5" name="Audio 4">
            <a:hlinkClick r:id="" action="ppaction://media"/>
            <a:extLst>
              <a:ext uri="{FF2B5EF4-FFF2-40B4-BE49-F238E27FC236}">
                <a16:creationId xmlns:a16="http://schemas.microsoft.com/office/drawing/2014/main" id="{85B7337D-1182-21BB-5305-11AACE713FF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9857222"/>
      </p:ext>
    </p:extLst>
  </p:cSld>
  <p:clrMapOvr>
    <a:masterClrMapping/>
  </p:clrMapOvr>
  <mc:AlternateContent xmlns:mc="http://schemas.openxmlformats.org/markup-compatibility/2006" xmlns:p14="http://schemas.microsoft.com/office/powerpoint/2010/main">
    <mc:Choice Requires="p14">
      <p:transition p14:dur="150" advClick="0" advTm="5290">
        <p:split orient="vert"/>
      </p:transition>
    </mc:Choice>
    <mc:Fallback xmlns="">
      <p:transition advClick="0" advTm="529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2" presetClass="entr" presetSubtype="12" fill="hold" grpId="0" nodeType="withEffect">
                                  <p:stCondLst>
                                    <p:cond delay="2000"/>
                                  </p:stCondLst>
                                  <p:childTnLst>
                                    <p:set>
                                      <p:cBhvr>
                                        <p:cTn id="8" dur="1" fill="hold">
                                          <p:stCondLst>
                                            <p:cond delay="0"/>
                                          </p:stCondLst>
                                        </p:cTn>
                                        <p:tgtEl>
                                          <p:spTgt spid="3"/>
                                        </p:tgtEl>
                                        <p:attrNameLst>
                                          <p:attrName>style.visibility</p:attrName>
                                        </p:attrNameLst>
                                      </p:cBhvr>
                                      <p:to>
                                        <p:strVal val="visible"/>
                                      </p:to>
                                    </p:set>
                                    <p:anim calcmode="lin" valueType="num">
                                      <p:cBhvr additive="base">
                                        <p:cTn id="9" dur="250" fill="hold"/>
                                        <p:tgtEl>
                                          <p:spTgt spid="3"/>
                                        </p:tgtEl>
                                        <p:attrNameLst>
                                          <p:attrName>ppt_x</p:attrName>
                                        </p:attrNameLst>
                                      </p:cBhvr>
                                      <p:tavLst>
                                        <p:tav tm="0">
                                          <p:val>
                                            <p:strVal val="0-#ppt_w/2"/>
                                          </p:val>
                                        </p:tav>
                                        <p:tav tm="100000">
                                          <p:val>
                                            <p:strVal val="#ppt_x"/>
                                          </p:val>
                                        </p:tav>
                                      </p:tavLst>
                                    </p:anim>
                                    <p:anim calcmode="lin" valueType="num">
                                      <p:cBhvr additive="base">
                                        <p:cTn id="10" dur="25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5"/>
                </p:tgtEl>
              </p:cMediaNode>
            </p:audio>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4E6"/>
        </a:solidFill>
        <a:effectLst/>
      </p:bgPr>
    </p:bg>
    <p:spTree>
      <p:nvGrpSpPr>
        <p:cNvPr id="1" name=""/>
        <p:cNvGrpSpPr/>
        <p:nvPr/>
      </p:nvGrpSpPr>
      <p:grpSpPr>
        <a:xfrm>
          <a:off x="0" y="0"/>
          <a:ext cx="0" cy="0"/>
          <a:chOff x="0" y="0"/>
          <a:chExt cx="0" cy="0"/>
        </a:xfrm>
      </p:grpSpPr>
      <p:sp useBgFill="1">
        <p:nvSpPr>
          <p:cNvPr id="525" name="Rectangle 527">
            <a:extLst>
              <a:ext uri="{FF2B5EF4-FFF2-40B4-BE49-F238E27FC236}">
                <a16:creationId xmlns:a16="http://schemas.microsoft.com/office/drawing/2014/main" id="{97C4728D-3F6E-48CA-972C-88E8ED67CD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66800" y="564546"/>
            <a:ext cx="4919844" cy="2594659"/>
          </a:xfrm>
        </p:spPr>
        <p:txBody>
          <a:bodyPr>
            <a:normAutofit/>
          </a:bodyPr>
          <a:lstStyle/>
          <a:p>
            <a:r>
              <a:rPr lang="en-US">
                <a:cs typeface="Calibri Light"/>
              </a:rPr>
              <a:t>Mission Statement</a:t>
            </a:r>
          </a:p>
        </p:txBody>
      </p:sp>
      <p:sp>
        <p:nvSpPr>
          <p:cNvPr id="3" name="Subtitle 2"/>
          <p:cNvSpPr>
            <a:spLocks noGrp="1"/>
          </p:cNvSpPr>
          <p:nvPr>
            <p:ph idx="1"/>
          </p:nvPr>
        </p:nvSpPr>
        <p:spPr>
          <a:xfrm>
            <a:off x="6434919" y="574067"/>
            <a:ext cx="4880782" cy="2621571"/>
          </a:xfrm>
          <a:solidFill>
            <a:srgbClr val="E6D305">
              <a:alpha val="13000"/>
            </a:srgbClr>
          </a:solidFill>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p>
            <a:pPr marL="0" indent="0">
              <a:lnSpc>
                <a:spcPct val="140000"/>
              </a:lnSpc>
              <a:buNone/>
            </a:pPr>
            <a:r>
              <a:rPr lang="en-US" sz="1600">
                <a:latin typeface="Times New Roman"/>
                <a:ea typeface="+mn-lt"/>
                <a:cs typeface="+mn-lt"/>
              </a:rPr>
              <a:t>Our mission is to revolutionize fashion with advanced technology that empowers women to effortlessly express their style. Our smart closet makes outfits based on personality, weather, and mood, saving time and reducing hassle. Join us in creating a world where fashion meets technology to make daily dressing effortless and enjoyable.</a:t>
            </a:r>
          </a:p>
        </p:txBody>
      </p:sp>
      <p:grpSp>
        <p:nvGrpSpPr>
          <p:cNvPr id="526" name="Group 529">
            <a:extLst>
              <a:ext uri="{FF2B5EF4-FFF2-40B4-BE49-F238E27FC236}">
                <a16:creationId xmlns:a16="http://schemas.microsoft.com/office/drawing/2014/main" id="{D3F9EEB3-66A3-420E-A64E-59E924B059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60" y="3526086"/>
            <a:ext cx="12157773" cy="494218"/>
            <a:chOff x="18956" y="5952517"/>
            <a:chExt cx="12157773" cy="494218"/>
          </a:xfrm>
          <a:solidFill>
            <a:schemeClr val="bg2">
              <a:lumMod val="90000"/>
            </a:schemeClr>
          </a:solidFill>
        </p:grpSpPr>
        <p:sp>
          <p:nvSpPr>
            <p:cNvPr id="531" name="Freeform 10">
              <a:extLst>
                <a:ext uri="{FF2B5EF4-FFF2-40B4-BE49-F238E27FC236}">
                  <a16:creationId xmlns:a16="http://schemas.microsoft.com/office/drawing/2014/main" id="{1C5E55AE-968E-44A9-904F-FBB1F7AEBB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637219" y="6356157"/>
              <a:ext cx="138242" cy="88130"/>
            </a:xfrm>
            <a:custGeom>
              <a:avLst/>
              <a:gdLst>
                <a:gd name="T0" fmla="*/ 22 w 42"/>
                <a:gd name="T1" fmla="*/ 0 h 29"/>
                <a:gd name="T2" fmla="*/ 14 w 42"/>
                <a:gd name="T3" fmla="*/ 25 h 29"/>
                <a:gd name="T4" fmla="*/ 22 w 42"/>
                <a:gd name="T5" fmla="*/ 0 h 29"/>
              </a:gdLst>
              <a:ahLst/>
              <a:cxnLst>
                <a:cxn ang="0">
                  <a:pos x="T0" y="T1"/>
                </a:cxn>
                <a:cxn ang="0">
                  <a:pos x="T2" y="T3"/>
                </a:cxn>
                <a:cxn ang="0">
                  <a:pos x="T4" y="T5"/>
                </a:cxn>
              </a:cxnLst>
              <a:rect l="0" t="0" r="r" b="b"/>
              <a:pathLst>
                <a:path w="42" h="29">
                  <a:moveTo>
                    <a:pt x="22" y="0"/>
                  </a:moveTo>
                  <a:cubicBezTo>
                    <a:pt x="42" y="7"/>
                    <a:pt x="28" y="29"/>
                    <a:pt x="14" y="25"/>
                  </a:cubicBezTo>
                  <a:cubicBezTo>
                    <a:pt x="0" y="18"/>
                    <a:pt x="8" y="1"/>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27" name="Freeform 15">
              <a:extLst>
                <a:ext uri="{FF2B5EF4-FFF2-40B4-BE49-F238E27FC236}">
                  <a16:creationId xmlns:a16="http://schemas.microsoft.com/office/drawing/2014/main" id="{DB374C89-2692-4999-AB5C-DCFB672C66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139192" y="6359421"/>
              <a:ext cx="121406" cy="72626"/>
            </a:xfrm>
            <a:custGeom>
              <a:avLst/>
              <a:gdLst>
                <a:gd name="T0" fmla="*/ 16 w 37"/>
                <a:gd name="T1" fmla="*/ 0 h 24"/>
                <a:gd name="T2" fmla="*/ 11 w 37"/>
                <a:gd name="T3" fmla="*/ 24 h 24"/>
                <a:gd name="T4" fmla="*/ 16 w 37"/>
                <a:gd name="T5" fmla="*/ 0 h 24"/>
              </a:gdLst>
              <a:ahLst/>
              <a:cxnLst>
                <a:cxn ang="0">
                  <a:pos x="T0" y="T1"/>
                </a:cxn>
                <a:cxn ang="0">
                  <a:pos x="T2" y="T3"/>
                </a:cxn>
                <a:cxn ang="0">
                  <a:pos x="T4" y="T5"/>
                </a:cxn>
              </a:cxnLst>
              <a:rect l="0" t="0" r="r" b="b"/>
              <a:pathLst>
                <a:path w="37" h="24">
                  <a:moveTo>
                    <a:pt x="16" y="0"/>
                  </a:moveTo>
                  <a:cubicBezTo>
                    <a:pt x="37" y="6"/>
                    <a:pt x="30" y="20"/>
                    <a:pt x="11" y="24"/>
                  </a:cubicBezTo>
                  <a:cubicBezTo>
                    <a:pt x="0" y="17"/>
                    <a:pt x="5"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33" name="Freeform 18">
              <a:extLst>
                <a:ext uri="{FF2B5EF4-FFF2-40B4-BE49-F238E27FC236}">
                  <a16:creationId xmlns:a16="http://schemas.microsoft.com/office/drawing/2014/main" id="{94CD2B6C-BEE0-41E8-B006-B32F1580FF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384660" y="6368396"/>
              <a:ext cx="138242" cy="78339"/>
            </a:xfrm>
            <a:custGeom>
              <a:avLst/>
              <a:gdLst>
                <a:gd name="T0" fmla="*/ 6 w 42"/>
                <a:gd name="T1" fmla="*/ 6 h 26"/>
                <a:gd name="T2" fmla="*/ 21 w 42"/>
                <a:gd name="T3" fmla="*/ 26 h 26"/>
                <a:gd name="T4" fmla="*/ 6 w 42"/>
                <a:gd name="T5" fmla="*/ 6 h 26"/>
              </a:gdLst>
              <a:ahLst/>
              <a:cxnLst>
                <a:cxn ang="0">
                  <a:pos x="T0" y="T1"/>
                </a:cxn>
                <a:cxn ang="0">
                  <a:pos x="T2" y="T3"/>
                </a:cxn>
                <a:cxn ang="0">
                  <a:pos x="T4" y="T5"/>
                </a:cxn>
              </a:cxnLst>
              <a:rect l="0" t="0" r="r" b="b"/>
              <a:pathLst>
                <a:path w="42" h="26">
                  <a:moveTo>
                    <a:pt x="6" y="6"/>
                  </a:moveTo>
                  <a:cubicBezTo>
                    <a:pt x="25" y="0"/>
                    <a:pt x="42" y="17"/>
                    <a:pt x="21" y="26"/>
                  </a:cubicBezTo>
                  <a:cubicBezTo>
                    <a:pt x="9" y="26"/>
                    <a:pt x="0" y="16"/>
                    <a:pt x="6"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34" name="Freeform 22">
              <a:extLst>
                <a:ext uri="{FF2B5EF4-FFF2-40B4-BE49-F238E27FC236}">
                  <a16:creationId xmlns:a16="http://schemas.microsoft.com/office/drawing/2014/main" id="{A8FA34E9-86EC-43A8-A213-B8B052F939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653573" y="6308012"/>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35" name="Freeform 8">
              <a:extLst>
                <a:ext uri="{FF2B5EF4-FFF2-40B4-BE49-F238E27FC236}">
                  <a16:creationId xmlns:a16="http://schemas.microsoft.com/office/drawing/2014/main" id="{D5F9BA39-3234-440D-8C42-3AD72AA861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8956" y="595659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36" name="Freeform 19">
              <a:extLst>
                <a:ext uri="{FF2B5EF4-FFF2-40B4-BE49-F238E27FC236}">
                  <a16:creationId xmlns:a16="http://schemas.microsoft.com/office/drawing/2014/main" id="{CDB8E157-3DE4-4D28-A99A-8836B53F48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709370" y="6291575"/>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37" name="Freeform 20">
              <a:extLst>
                <a:ext uri="{FF2B5EF4-FFF2-40B4-BE49-F238E27FC236}">
                  <a16:creationId xmlns:a16="http://schemas.microsoft.com/office/drawing/2014/main" id="{6D29DD76-F79D-4E3B-AB2D-B5E6182518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452381" y="6295774"/>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38" name="Freeform 23">
              <a:extLst>
                <a:ext uri="{FF2B5EF4-FFF2-40B4-BE49-F238E27FC236}">
                  <a16:creationId xmlns:a16="http://schemas.microsoft.com/office/drawing/2014/main" id="{03DFB89F-B3CC-495B-A9CF-A3BE5C228F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883090" y="6322699"/>
              <a:ext cx="134697" cy="81603"/>
            </a:xfrm>
            <a:custGeom>
              <a:avLst/>
              <a:gdLst>
                <a:gd name="T0" fmla="*/ 19 w 41"/>
                <a:gd name="T1" fmla="*/ 0 h 27"/>
                <a:gd name="T2" fmla="*/ 8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10"/>
                    <a:pt x="28" y="27"/>
                    <a:pt x="8" y="20"/>
                  </a:cubicBezTo>
                  <a:cubicBezTo>
                    <a:pt x="0" y="8"/>
                    <a:pt x="7" y="2"/>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39" name="Freeform 26">
              <a:extLst>
                <a:ext uri="{FF2B5EF4-FFF2-40B4-BE49-F238E27FC236}">
                  <a16:creationId xmlns:a16="http://schemas.microsoft.com/office/drawing/2014/main" id="{B1F972CD-D1BA-4050-A9B7-C0CDA401B9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404559" y="6308010"/>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40" name="Freeform 27">
              <a:extLst>
                <a:ext uri="{FF2B5EF4-FFF2-40B4-BE49-F238E27FC236}">
                  <a16:creationId xmlns:a16="http://schemas.microsoft.com/office/drawing/2014/main" id="{B228BA25-3CDA-4BD5-B30E-D1DE49990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937280" y="6282192"/>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41" name="Freeform 28">
              <a:extLst>
                <a:ext uri="{FF2B5EF4-FFF2-40B4-BE49-F238E27FC236}">
                  <a16:creationId xmlns:a16="http://schemas.microsoft.com/office/drawing/2014/main" id="{137133E8-6F47-4E06-B393-82CD1AD85F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194538" y="6290059"/>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42" name="Freeform 30">
              <a:extLst>
                <a:ext uri="{FF2B5EF4-FFF2-40B4-BE49-F238E27FC236}">
                  <a16:creationId xmlns:a16="http://schemas.microsoft.com/office/drawing/2014/main" id="{59C12AFA-987A-428A-B9F9-78873439DA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742191" y="6338204"/>
              <a:ext cx="9748" cy="5712"/>
            </a:xfrm>
            <a:custGeom>
              <a:avLst/>
              <a:gdLst>
                <a:gd name="T0" fmla="*/ 1 w 3"/>
                <a:gd name="T1" fmla="*/ 0 h 2"/>
                <a:gd name="T2" fmla="*/ 2 w 3"/>
                <a:gd name="T3" fmla="*/ 2 h 2"/>
                <a:gd name="T4" fmla="*/ 1 w 3"/>
                <a:gd name="T5" fmla="*/ 0 h 2"/>
              </a:gdLst>
              <a:ahLst/>
              <a:cxnLst>
                <a:cxn ang="0">
                  <a:pos x="T0" y="T1"/>
                </a:cxn>
                <a:cxn ang="0">
                  <a:pos x="T2" y="T3"/>
                </a:cxn>
                <a:cxn ang="0">
                  <a:pos x="T4" y="T5"/>
                </a:cxn>
              </a:cxnLst>
              <a:rect l="0" t="0" r="r" b="b"/>
              <a:pathLst>
                <a:path w="3" h="2">
                  <a:moveTo>
                    <a:pt x="1" y="0"/>
                  </a:moveTo>
                  <a:cubicBezTo>
                    <a:pt x="2" y="1"/>
                    <a:pt x="3" y="2"/>
                    <a:pt x="2" y="2"/>
                  </a:cubicBezTo>
                  <a:cubicBezTo>
                    <a:pt x="1" y="2"/>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43" name="Freeform 43">
              <a:extLst>
                <a:ext uri="{FF2B5EF4-FFF2-40B4-BE49-F238E27FC236}">
                  <a16:creationId xmlns:a16="http://schemas.microsoft.com/office/drawing/2014/main" id="{03F1E7FD-4B30-42D6-BD0B-6E9DAA96B8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902106" y="6043523"/>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44" name="Freeform 51">
              <a:extLst>
                <a:ext uri="{FF2B5EF4-FFF2-40B4-BE49-F238E27FC236}">
                  <a16:creationId xmlns:a16="http://schemas.microsoft.com/office/drawing/2014/main" id="{33293F8E-2BB2-41CB-82DC-5A29EC8780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710297" y="6035458"/>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45" name="Freeform 52">
              <a:extLst>
                <a:ext uri="{FF2B5EF4-FFF2-40B4-BE49-F238E27FC236}">
                  <a16:creationId xmlns:a16="http://schemas.microsoft.com/office/drawing/2014/main" id="{6C1D3706-D58A-4C15-A2C1-0AA7F4AE05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277444" y="6038724"/>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46" name="Freeform 53">
              <a:extLst>
                <a:ext uri="{FF2B5EF4-FFF2-40B4-BE49-F238E27FC236}">
                  <a16:creationId xmlns:a16="http://schemas.microsoft.com/office/drawing/2014/main" id="{B9E9AE67-CA3A-4941-AD47-EC10FA7584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471034" y="6035460"/>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47" name="Freeform 54">
              <a:extLst>
                <a:ext uri="{FF2B5EF4-FFF2-40B4-BE49-F238E27FC236}">
                  <a16:creationId xmlns:a16="http://schemas.microsoft.com/office/drawing/2014/main" id="{ECDE3E4B-4AF0-483F-8A7B-B8D8E07311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094009" y="6011795"/>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48" name="Freeform 55">
              <a:extLst>
                <a:ext uri="{FF2B5EF4-FFF2-40B4-BE49-F238E27FC236}">
                  <a16:creationId xmlns:a16="http://schemas.microsoft.com/office/drawing/2014/main" id="{85E3C395-94B3-4DEF-8BA7-B1E16579C1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264556" y="6041988"/>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49" name="Freeform 56">
              <a:extLst>
                <a:ext uri="{FF2B5EF4-FFF2-40B4-BE49-F238E27FC236}">
                  <a16:creationId xmlns:a16="http://schemas.microsoft.com/office/drawing/2014/main" id="{4FB23F9E-1B0A-41D0-8402-A47D06F829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392340" y="5985586"/>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50" name="Freeform 57">
              <a:extLst>
                <a:ext uri="{FF2B5EF4-FFF2-40B4-BE49-F238E27FC236}">
                  <a16:creationId xmlns:a16="http://schemas.microsoft.com/office/drawing/2014/main" id="{C34A3A65-A705-4EE3-B935-310D371E66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037697" y="6020771"/>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51" name="Freeform 59">
              <a:extLst>
                <a:ext uri="{FF2B5EF4-FFF2-40B4-BE49-F238E27FC236}">
                  <a16:creationId xmlns:a16="http://schemas.microsoft.com/office/drawing/2014/main" id="{300D7597-AF81-4B39-BE74-CCB2B488F2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473186" y="6052072"/>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52" name="Freeform 60">
              <a:extLst>
                <a:ext uri="{FF2B5EF4-FFF2-40B4-BE49-F238E27FC236}">
                  <a16:creationId xmlns:a16="http://schemas.microsoft.com/office/drawing/2014/main" id="{47AB73D2-00F4-44CB-882B-3B4DBDBD9E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825017" y="6002818"/>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53" name="Freeform 61">
              <a:extLst>
                <a:ext uri="{FF2B5EF4-FFF2-40B4-BE49-F238E27FC236}">
                  <a16:creationId xmlns:a16="http://schemas.microsoft.com/office/drawing/2014/main" id="{078F9731-DE81-4B5B-B95E-123AD9EB6B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572460" y="5957121"/>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54" name="Freeform 5">
              <a:extLst>
                <a:ext uri="{FF2B5EF4-FFF2-40B4-BE49-F238E27FC236}">
                  <a16:creationId xmlns:a16="http://schemas.microsoft.com/office/drawing/2014/main" id="{C86B1039-2BE7-49A5-BC7C-A93C84213A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908414" y="6286792"/>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55" name="Freeform 6">
              <a:extLst>
                <a:ext uri="{FF2B5EF4-FFF2-40B4-BE49-F238E27FC236}">
                  <a16:creationId xmlns:a16="http://schemas.microsoft.com/office/drawing/2014/main" id="{1377250E-CABA-48B6-854C-0D0564E3CC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634353" y="6266141"/>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56" name="Freeform 7">
              <a:extLst>
                <a:ext uri="{FF2B5EF4-FFF2-40B4-BE49-F238E27FC236}">
                  <a16:creationId xmlns:a16="http://schemas.microsoft.com/office/drawing/2014/main" id="{3087B335-EC34-4A75-981F-E408EC6AC6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177783" y="6246129"/>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57" name="Freeform 8">
              <a:extLst>
                <a:ext uri="{FF2B5EF4-FFF2-40B4-BE49-F238E27FC236}">
                  <a16:creationId xmlns:a16="http://schemas.microsoft.com/office/drawing/2014/main" id="{B1D07171-3787-46FE-BA56-781EE797BE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982245" y="6242949"/>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58" name="Freeform 9">
              <a:extLst>
                <a:ext uri="{FF2B5EF4-FFF2-40B4-BE49-F238E27FC236}">
                  <a16:creationId xmlns:a16="http://schemas.microsoft.com/office/drawing/2014/main" id="{9334055F-8026-47FE-B41A-260F96BE67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268040" y="6282192"/>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59" name="Freeform 11">
              <a:extLst>
                <a:ext uri="{FF2B5EF4-FFF2-40B4-BE49-F238E27FC236}">
                  <a16:creationId xmlns:a16="http://schemas.microsoft.com/office/drawing/2014/main" id="{E114471C-87A8-4460-9585-0C2349F2BA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510851" y="6246285"/>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60" name="Freeform 12">
              <a:extLst>
                <a:ext uri="{FF2B5EF4-FFF2-40B4-BE49-F238E27FC236}">
                  <a16:creationId xmlns:a16="http://schemas.microsoft.com/office/drawing/2014/main" id="{F644869B-5F10-430C-B65E-A034F593FB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028371" y="6264238"/>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61" name="Freeform 13">
              <a:extLst>
                <a:ext uri="{FF2B5EF4-FFF2-40B4-BE49-F238E27FC236}">
                  <a16:creationId xmlns:a16="http://schemas.microsoft.com/office/drawing/2014/main" id="{DB75CD5C-73E7-4CB7-AB8B-E0412C4D3C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656011" y="6301648"/>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62" name="Freeform 14">
              <a:extLst>
                <a:ext uri="{FF2B5EF4-FFF2-40B4-BE49-F238E27FC236}">
                  <a16:creationId xmlns:a16="http://schemas.microsoft.com/office/drawing/2014/main" id="{8D631646-040F-41B9-9480-F515064083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333279" y="6267101"/>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63" name="Freeform 16">
              <a:extLst>
                <a:ext uri="{FF2B5EF4-FFF2-40B4-BE49-F238E27FC236}">
                  <a16:creationId xmlns:a16="http://schemas.microsoft.com/office/drawing/2014/main" id="{EEB845C2-4B09-4FE8-B5F4-C23B6A265DE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773156" y="6239757"/>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64" name="Freeform 17">
              <a:extLst>
                <a:ext uri="{FF2B5EF4-FFF2-40B4-BE49-F238E27FC236}">
                  <a16:creationId xmlns:a16="http://schemas.microsoft.com/office/drawing/2014/main" id="{742E436D-7F4C-4598-8D99-B3585D6A91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398709" y="6264239"/>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65" name="Freeform 21">
              <a:extLst>
                <a:ext uri="{FF2B5EF4-FFF2-40B4-BE49-F238E27FC236}">
                  <a16:creationId xmlns:a16="http://schemas.microsoft.com/office/drawing/2014/main" id="{EE095710-343C-4C57-A2DA-54DF7A297E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47787" y="6218542"/>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66" name="Freeform 25">
              <a:extLst>
                <a:ext uri="{FF2B5EF4-FFF2-40B4-BE49-F238E27FC236}">
                  <a16:creationId xmlns:a16="http://schemas.microsoft.com/office/drawing/2014/main" id="{435D43DF-C9DB-46FF-8E9A-3B0CD1F003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90115" y="6200589"/>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67" name="Freeform 29">
              <a:extLst>
                <a:ext uri="{FF2B5EF4-FFF2-40B4-BE49-F238E27FC236}">
                  <a16:creationId xmlns:a16="http://schemas.microsoft.com/office/drawing/2014/main" id="{FA2D58E7-8FBC-492F-B4EA-89FE959252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11181" y="6179372"/>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68" name="Freeform 31">
              <a:extLst>
                <a:ext uri="{FF2B5EF4-FFF2-40B4-BE49-F238E27FC236}">
                  <a16:creationId xmlns:a16="http://schemas.microsoft.com/office/drawing/2014/main" id="{E3706FBE-6FE9-42F5-A864-79CE5429F7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543201" y="6241343"/>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69" name="Freeform 32">
              <a:extLst>
                <a:ext uri="{FF2B5EF4-FFF2-40B4-BE49-F238E27FC236}">
                  <a16:creationId xmlns:a16="http://schemas.microsoft.com/office/drawing/2014/main" id="{84921CD7-E178-40E7-9ADB-3595E115A4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406775" y="5979446"/>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70" name="Freeform 33">
              <a:extLst>
                <a:ext uri="{FF2B5EF4-FFF2-40B4-BE49-F238E27FC236}">
                  <a16:creationId xmlns:a16="http://schemas.microsoft.com/office/drawing/2014/main" id="{266678FE-C978-46E2-AD98-7588C9C47C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327423" y="6028408"/>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71" name="Freeform 34">
              <a:extLst>
                <a:ext uri="{FF2B5EF4-FFF2-40B4-BE49-F238E27FC236}">
                  <a16:creationId xmlns:a16="http://schemas.microsoft.com/office/drawing/2014/main" id="{43E154CE-D54B-4A93-AAD4-BD90BBB333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334031" y="6019431"/>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72" name="Freeform 35">
              <a:extLst>
                <a:ext uri="{FF2B5EF4-FFF2-40B4-BE49-F238E27FC236}">
                  <a16:creationId xmlns:a16="http://schemas.microsoft.com/office/drawing/2014/main" id="{053FE408-AECE-4A7C-83F8-B6AA4DE36B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124491" y="6012903"/>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73" name="Freeform 36">
              <a:extLst>
                <a:ext uri="{FF2B5EF4-FFF2-40B4-BE49-F238E27FC236}">
                  <a16:creationId xmlns:a16="http://schemas.microsoft.com/office/drawing/2014/main" id="{2B259E79-129E-44F1-971D-ECCAF78970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57884" y="5982710"/>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74" name="Freeform 37">
              <a:extLst>
                <a:ext uri="{FF2B5EF4-FFF2-40B4-BE49-F238E27FC236}">
                  <a16:creationId xmlns:a16="http://schemas.microsoft.com/office/drawing/2014/main" id="{FCA6AD43-1AF7-406D-9CFF-F20C9A7E32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649584" y="5970470"/>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75" name="Freeform 38">
              <a:extLst>
                <a:ext uri="{FF2B5EF4-FFF2-40B4-BE49-F238E27FC236}">
                  <a16:creationId xmlns:a16="http://schemas.microsoft.com/office/drawing/2014/main" id="{51749352-9521-462D-A1AC-8CDD7EF56C5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829398" y="6010455"/>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29" name="Freeform 39">
              <a:extLst>
                <a:ext uri="{FF2B5EF4-FFF2-40B4-BE49-F238E27FC236}">
                  <a16:creationId xmlns:a16="http://schemas.microsoft.com/office/drawing/2014/main" id="{9727B78F-D41C-4308-AB96-29D6F731D7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580384" y="5998215"/>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02" name="Freeform 40">
              <a:extLst>
                <a:ext uri="{FF2B5EF4-FFF2-40B4-BE49-F238E27FC236}">
                  <a16:creationId xmlns:a16="http://schemas.microsoft.com/office/drawing/2014/main" id="{85214156-6933-4397-8534-0246957B1A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121911" y="5994951"/>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03" name="Freeform 41">
              <a:extLst>
                <a:ext uri="{FF2B5EF4-FFF2-40B4-BE49-F238E27FC236}">
                  <a16:creationId xmlns:a16="http://schemas.microsoft.com/office/drawing/2014/main" id="{21A3DB53-7411-4B98-A86C-8282EBFD68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438116" y="599495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04" name="Freeform 42">
              <a:extLst>
                <a:ext uri="{FF2B5EF4-FFF2-40B4-BE49-F238E27FC236}">
                  <a16:creationId xmlns:a16="http://schemas.microsoft.com/office/drawing/2014/main" id="{B0EFAE9F-76B4-4CFD-9361-0BCCEC1AD0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10716" y="5973734"/>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05" name="Freeform 44">
              <a:extLst>
                <a:ext uri="{FF2B5EF4-FFF2-40B4-BE49-F238E27FC236}">
                  <a16:creationId xmlns:a16="http://schemas.microsoft.com/office/drawing/2014/main" id="{5538CE03-C750-46BF-B360-DF7BB71B20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639354" y="5976998"/>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06" name="Freeform 45">
              <a:extLst>
                <a:ext uri="{FF2B5EF4-FFF2-40B4-BE49-F238E27FC236}">
                  <a16:creationId xmlns:a16="http://schemas.microsoft.com/office/drawing/2014/main" id="{8B046D98-F7A9-435B-A0A4-AD3A0C1475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67906" y="5952517"/>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07" name="Freeform 46">
              <a:extLst>
                <a:ext uri="{FF2B5EF4-FFF2-40B4-BE49-F238E27FC236}">
                  <a16:creationId xmlns:a16="http://schemas.microsoft.com/office/drawing/2014/main" id="{98B3822C-42B2-40C1-858A-54E90652E7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895937" y="6000664"/>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63" name="Freeform 47">
              <a:extLst>
                <a:ext uri="{FF2B5EF4-FFF2-40B4-BE49-F238E27FC236}">
                  <a16:creationId xmlns:a16="http://schemas.microsoft.com/office/drawing/2014/main" id="{55450B71-C625-4EB9-9864-3355A4C6CF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865326" y="5973733"/>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08" name="Freeform 48">
              <a:extLst>
                <a:ext uri="{FF2B5EF4-FFF2-40B4-BE49-F238E27FC236}">
                  <a16:creationId xmlns:a16="http://schemas.microsoft.com/office/drawing/2014/main" id="{944EDC4D-EBE6-4BF6-A6BB-390FE350C4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3115444" y="5992749"/>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09" name="Freeform 49">
              <a:extLst>
                <a:ext uri="{FF2B5EF4-FFF2-40B4-BE49-F238E27FC236}">
                  <a16:creationId xmlns:a16="http://schemas.microsoft.com/office/drawing/2014/main" id="{2CAFB0FA-BFE1-44DC-BF56-7AD5F5742D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215687" y="5955781"/>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10" name="Freeform 8">
              <a:extLst>
                <a:ext uri="{FF2B5EF4-FFF2-40B4-BE49-F238E27FC236}">
                  <a16:creationId xmlns:a16="http://schemas.microsoft.com/office/drawing/2014/main" id="{D1CB3DD5-76B9-4C04-8ED7-0C477E18E1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683670" y="601943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67" name="Freeform 106">
              <a:extLst>
                <a:ext uri="{FF2B5EF4-FFF2-40B4-BE49-F238E27FC236}">
                  <a16:creationId xmlns:a16="http://schemas.microsoft.com/office/drawing/2014/main" id="{8A2636BD-06F8-4014-AA60-7CDF91D023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9451" y="6204541"/>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68" name="Freeform 19">
              <a:extLst>
                <a:ext uri="{FF2B5EF4-FFF2-40B4-BE49-F238E27FC236}">
                  <a16:creationId xmlns:a16="http://schemas.microsoft.com/office/drawing/2014/main" id="{E6E34756-6E56-4046-BF59-7C13FD1545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397390" y="6351960"/>
              <a:ext cx="124951" cy="69362"/>
            </a:xfrm>
            <a:custGeom>
              <a:avLst/>
              <a:gdLst>
                <a:gd name="T0" fmla="*/ 16 w 38"/>
                <a:gd name="T1" fmla="*/ 0 h 23"/>
                <a:gd name="T2" fmla="*/ 10 w 38"/>
                <a:gd name="T3" fmla="*/ 23 h 23"/>
                <a:gd name="T4" fmla="*/ 16 w 38"/>
                <a:gd name="T5" fmla="*/ 0 h 23"/>
              </a:gdLst>
              <a:ahLst/>
              <a:cxnLst>
                <a:cxn ang="0">
                  <a:pos x="T0" y="T1"/>
                </a:cxn>
                <a:cxn ang="0">
                  <a:pos x="T2" y="T3"/>
                </a:cxn>
                <a:cxn ang="0">
                  <a:pos x="T4" y="T5"/>
                </a:cxn>
              </a:cxnLst>
              <a:rect l="0" t="0" r="r" b="b"/>
              <a:pathLst>
                <a:path w="38" h="23">
                  <a:moveTo>
                    <a:pt x="16" y="0"/>
                  </a:moveTo>
                  <a:cubicBezTo>
                    <a:pt x="38" y="8"/>
                    <a:pt x="31" y="18"/>
                    <a:pt x="10" y="23"/>
                  </a:cubicBezTo>
                  <a:cubicBezTo>
                    <a:pt x="0" y="16"/>
                    <a:pt x="4" y="3"/>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69" name="Freeform 20">
              <a:extLst>
                <a:ext uri="{FF2B5EF4-FFF2-40B4-BE49-F238E27FC236}">
                  <a16:creationId xmlns:a16="http://schemas.microsoft.com/office/drawing/2014/main" id="{E792C738-97E9-41FA-B1EB-D1BB43762D1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140401" y="6356159"/>
              <a:ext cx="128495" cy="78339"/>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70" name="Freeform 26">
              <a:extLst>
                <a:ext uri="{FF2B5EF4-FFF2-40B4-BE49-F238E27FC236}">
                  <a16:creationId xmlns:a16="http://schemas.microsoft.com/office/drawing/2014/main" id="{F04A909F-9AC2-4F2C-83C8-D71E971587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2049121" y="6351959"/>
              <a:ext cx="127608" cy="78339"/>
            </a:xfrm>
            <a:custGeom>
              <a:avLst/>
              <a:gdLst>
                <a:gd name="T0" fmla="*/ 24 w 39"/>
                <a:gd name="T1" fmla="*/ 0 h 26"/>
                <a:gd name="T2" fmla="*/ 20 w 39"/>
                <a:gd name="T3" fmla="*/ 25 h 26"/>
                <a:gd name="T4" fmla="*/ 24 w 39"/>
                <a:gd name="T5" fmla="*/ 0 h 26"/>
              </a:gdLst>
              <a:ahLst/>
              <a:cxnLst>
                <a:cxn ang="0">
                  <a:pos x="T0" y="T1"/>
                </a:cxn>
                <a:cxn ang="0">
                  <a:pos x="T2" y="T3"/>
                </a:cxn>
                <a:cxn ang="0">
                  <a:pos x="T4" y="T5"/>
                </a:cxn>
              </a:cxnLst>
              <a:rect l="0" t="0" r="r" b="b"/>
              <a:pathLst>
                <a:path w="39" h="26">
                  <a:moveTo>
                    <a:pt x="24" y="0"/>
                  </a:moveTo>
                  <a:cubicBezTo>
                    <a:pt x="39" y="2"/>
                    <a:pt x="36" y="26"/>
                    <a:pt x="20" y="25"/>
                  </a:cubicBezTo>
                  <a:cubicBezTo>
                    <a:pt x="0" y="18"/>
                    <a:pt x="3"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11" name="Freeform 27">
              <a:extLst>
                <a:ext uri="{FF2B5EF4-FFF2-40B4-BE49-F238E27FC236}">
                  <a16:creationId xmlns:a16="http://schemas.microsoft.com/office/drawing/2014/main" id="{B317509A-BAC8-4AB4-80F9-0F2A1D5932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625300" y="6342577"/>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72" name="Freeform 28">
              <a:extLst>
                <a:ext uri="{FF2B5EF4-FFF2-40B4-BE49-F238E27FC236}">
                  <a16:creationId xmlns:a16="http://schemas.microsoft.com/office/drawing/2014/main" id="{D51DB773-4624-4C00-A115-C319C26B4E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851300" y="6351959"/>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7"/>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12" name="Freeform 55">
              <a:extLst>
                <a:ext uri="{FF2B5EF4-FFF2-40B4-BE49-F238E27FC236}">
                  <a16:creationId xmlns:a16="http://schemas.microsoft.com/office/drawing/2014/main" id="{3720ECAC-1BB4-4857-9ED5-4544909F18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988188" y="6083917"/>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74" name="Freeform 56">
              <a:extLst>
                <a:ext uri="{FF2B5EF4-FFF2-40B4-BE49-F238E27FC236}">
                  <a16:creationId xmlns:a16="http://schemas.microsoft.com/office/drawing/2014/main" id="{6C08EC86-7F12-471C-A6B7-64656E38E7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080360" y="6045971"/>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13" name="Freeform 57">
              <a:extLst>
                <a:ext uri="{FF2B5EF4-FFF2-40B4-BE49-F238E27FC236}">
                  <a16:creationId xmlns:a16="http://schemas.microsoft.com/office/drawing/2014/main" id="{5F248C59-B737-43BE-AAAC-8DC0ED65F1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725717" y="6081156"/>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76" name="Freeform 60">
              <a:extLst>
                <a:ext uri="{FF2B5EF4-FFF2-40B4-BE49-F238E27FC236}">
                  <a16:creationId xmlns:a16="http://schemas.microsoft.com/office/drawing/2014/main" id="{2ABF7701-2E76-4F0A-9A36-2219B20513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513037" y="606320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77" name="Freeform 61">
              <a:extLst>
                <a:ext uri="{FF2B5EF4-FFF2-40B4-BE49-F238E27FC236}">
                  <a16:creationId xmlns:a16="http://schemas.microsoft.com/office/drawing/2014/main" id="{AC87AFE9-F2D9-40A6-84D3-A182099162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1260480" y="6017506"/>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78" name="Freeform 5">
              <a:extLst>
                <a:ext uri="{FF2B5EF4-FFF2-40B4-BE49-F238E27FC236}">
                  <a16:creationId xmlns:a16="http://schemas.microsoft.com/office/drawing/2014/main" id="{47809F09-3858-450D-BC6F-E024CB1F0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596434" y="6347177"/>
              <a:ext cx="121406" cy="81603"/>
            </a:xfrm>
            <a:custGeom>
              <a:avLst/>
              <a:gdLst>
                <a:gd name="T0" fmla="*/ 20 w 37"/>
                <a:gd name="T1" fmla="*/ 1 h 27"/>
                <a:gd name="T2" fmla="*/ 22 w 37"/>
                <a:gd name="T3" fmla="*/ 27 h 27"/>
                <a:gd name="T4" fmla="*/ 20 w 37"/>
                <a:gd name="T5" fmla="*/ 1 h 27"/>
              </a:gdLst>
              <a:ahLst/>
              <a:cxnLst>
                <a:cxn ang="0">
                  <a:pos x="T0" y="T1"/>
                </a:cxn>
                <a:cxn ang="0">
                  <a:pos x="T2" y="T3"/>
                </a:cxn>
                <a:cxn ang="0">
                  <a:pos x="T4" y="T5"/>
                </a:cxn>
              </a:cxnLst>
              <a:rect l="0" t="0" r="r" b="b"/>
              <a:pathLst>
                <a:path w="37" h="27">
                  <a:moveTo>
                    <a:pt x="20" y="1"/>
                  </a:moveTo>
                  <a:cubicBezTo>
                    <a:pt x="31" y="1"/>
                    <a:pt x="37" y="24"/>
                    <a:pt x="22" y="27"/>
                  </a:cubicBezTo>
                  <a:cubicBezTo>
                    <a:pt x="2" y="27"/>
                    <a:pt x="0" y="0"/>
                    <a:pt x="2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79" name="Freeform 6">
              <a:extLst>
                <a:ext uri="{FF2B5EF4-FFF2-40B4-BE49-F238E27FC236}">
                  <a16:creationId xmlns:a16="http://schemas.microsoft.com/office/drawing/2014/main" id="{D1A10886-1719-49E5-9CB3-78F1AF62C1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310592" y="6345841"/>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80" name="Freeform 7">
              <a:extLst>
                <a:ext uri="{FF2B5EF4-FFF2-40B4-BE49-F238E27FC236}">
                  <a16:creationId xmlns:a16="http://schemas.microsoft.com/office/drawing/2014/main" id="{0005FC75-46F0-4370-AD7D-60FADFBF28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865803" y="6306514"/>
              <a:ext cx="138242"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81" name="Freeform 8">
              <a:extLst>
                <a:ext uri="{FF2B5EF4-FFF2-40B4-BE49-F238E27FC236}">
                  <a16:creationId xmlns:a16="http://schemas.microsoft.com/office/drawing/2014/main" id="{D43A217C-ADE1-4352-8374-D2F63A045D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670714" y="633931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82" name="Freeform 9">
              <a:extLst>
                <a:ext uri="{FF2B5EF4-FFF2-40B4-BE49-F238E27FC236}">
                  <a16:creationId xmlns:a16="http://schemas.microsoft.com/office/drawing/2014/main" id="{73271B96-481B-4D4B-8020-FD23A6112E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956060" y="6342577"/>
              <a:ext cx="121406" cy="88130"/>
            </a:xfrm>
            <a:custGeom>
              <a:avLst/>
              <a:gdLst>
                <a:gd name="T0" fmla="*/ 18 w 37"/>
                <a:gd name="T1" fmla="*/ 4 h 29"/>
                <a:gd name="T2" fmla="*/ 22 w 37"/>
                <a:gd name="T3" fmla="*/ 29 h 29"/>
                <a:gd name="T4" fmla="*/ 18 w 37"/>
                <a:gd name="T5" fmla="*/ 4 h 29"/>
              </a:gdLst>
              <a:ahLst/>
              <a:cxnLst>
                <a:cxn ang="0">
                  <a:pos x="T0" y="T1"/>
                </a:cxn>
                <a:cxn ang="0">
                  <a:pos x="T2" y="T3"/>
                </a:cxn>
                <a:cxn ang="0">
                  <a:pos x="T4" y="T5"/>
                </a:cxn>
              </a:cxnLst>
              <a:rect l="0" t="0" r="r" b="b"/>
              <a:pathLst>
                <a:path w="37" h="29">
                  <a:moveTo>
                    <a:pt x="18" y="4"/>
                  </a:moveTo>
                  <a:cubicBezTo>
                    <a:pt x="35" y="0"/>
                    <a:pt x="37" y="28"/>
                    <a:pt x="22" y="29"/>
                  </a:cubicBezTo>
                  <a:cubicBezTo>
                    <a:pt x="7" y="28"/>
                    <a:pt x="0" y="14"/>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383" name="Freeform 11">
              <a:extLst>
                <a:ext uri="{FF2B5EF4-FFF2-40B4-BE49-F238E27FC236}">
                  <a16:creationId xmlns:a16="http://schemas.microsoft.com/office/drawing/2014/main" id="{1715F100-FFBE-44CB-BEFE-69A320831A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198871" y="6306670"/>
              <a:ext cx="143559" cy="102819"/>
            </a:xfrm>
            <a:custGeom>
              <a:avLst/>
              <a:gdLst>
                <a:gd name="T0" fmla="*/ 31 w 44"/>
                <a:gd name="T1" fmla="*/ 1 h 34"/>
                <a:gd name="T2" fmla="*/ 42 w 44"/>
                <a:gd name="T3" fmla="*/ 19 h 34"/>
                <a:gd name="T4" fmla="*/ 31 w 44"/>
                <a:gd name="T5" fmla="*/ 1 h 34"/>
              </a:gdLst>
              <a:ahLst/>
              <a:cxnLst>
                <a:cxn ang="0">
                  <a:pos x="T0" y="T1"/>
                </a:cxn>
                <a:cxn ang="0">
                  <a:pos x="T2" y="T3"/>
                </a:cxn>
                <a:cxn ang="0">
                  <a:pos x="T4" y="T5"/>
                </a:cxn>
              </a:cxnLst>
              <a:rect l="0" t="0" r="r" b="b"/>
              <a:pathLst>
                <a:path w="44" h="34">
                  <a:moveTo>
                    <a:pt x="31" y="1"/>
                  </a:moveTo>
                  <a:cubicBezTo>
                    <a:pt x="39" y="0"/>
                    <a:pt x="44" y="12"/>
                    <a:pt x="42" y="19"/>
                  </a:cubicBezTo>
                  <a:cubicBezTo>
                    <a:pt x="25" y="34"/>
                    <a:pt x="0" y="8"/>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76" name="Freeform 12">
              <a:extLst>
                <a:ext uri="{FF2B5EF4-FFF2-40B4-BE49-F238E27FC236}">
                  <a16:creationId xmlns:a16="http://schemas.microsoft.com/office/drawing/2014/main" id="{7FF8BB3C-BA51-4118-B634-78FFB0A071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716391" y="6324623"/>
              <a:ext cx="134697" cy="81603"/>
            </a:xfrm>
            <a:custGeom>
              <a:avLst/>
              <a:gdLst>
                <a:gd name="T0" fmla="*/ 22 w 41"/>
                <a:gd name="T1" fmla="*/ 0 h 27"/>
                <a:gd name="T2" fmla="*/ 8 w 41"/>
                <a:gd name="T3" fmla="*/ 20 h 27"/>
                <a:gd name="T4" fmla="*/ 22 w 41"/>
                <a:gd name="T5" fmla="*/ 0 h 27"/>
              </a:gdLst>
              <a:ahLst/>
              <a:cxnLst>
                <a:cxn ang="0">
                  <a:pos x="T0" y="T1"/>
                </a:cxn>
                <a:cxn ang="0">
                  <a:pos x="T2" y="T3"/>
                </a:cxn>
                <a:cxn ang="0">
                  <a:pos x="T4" y="T5"/>
                </a:cxn>
              </a:cxnLst>
              <a:rect l="0" t="0" r="r" b="b"/>
              <a:pathLst>
                <a:path w="41" h="27">
                  <a:moveTo>
                    <a:pt x="22" y="0"/>
                  </a:moveTo>
                  <a:cubicBezTo>
                    <a:pt x="41" y="12"/>
                    <a:pt x="24" y="27"/>
                    <a:pt x="8" y="20"/>
                  </a:cubicBezTo>
                  <a:cubicBezTo>
                    <a:pt x="0" y="7"/>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77" name="Freeform 13">
              <a:extLst>
                <a:ext uri="{FF2B5EF4-FFF2-40B4-BE49-F238E27FC236}">
                  <a16:creationId xmlns:a16="http://schemas.microsoft.com/office/drawing/2014/main" id="{05B15B3F-281F-4C02-A2F4-FA23926806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344031" y="6362033"/>
              <a:ext cx="124951" cy="69362"/>
            </a:xfrm>
            <a:custGeom>
              <a:avLst/>
              <a:gdLst>
                <a:gd name="T0" fmla="*/ 26 w 38"/>
                <a:gd name="T1" fmla="*/ 0 h 23"/>
                <a:gd name="T2" fmla="*/ 25 w 38"/>
                <a:gd name="T3" fmla="*/ 23 h 23"/>
                <a:gd name="T4" fmla="*/ 26 w 38"/>
                <a:gd name="T5" fmla="*/ 0 h 23"/>
              </a:gdLst>
              <a:ahLst/>
              <a:cxnLst>
                <a:cxn ang="0">
                  <a:pos x="T0" y="T1"/>
                </a:cxn>
                <a:cxn ang="0">
                  <a:pos x="T2" y="T3"/>
                </a:cxn>
                <a:cxn ang="0">
                  <a:pos x="T4" y="T5"/>
                </a:cxn>
              </a:cxnLst>
              <a:rect l="0" t="0" r="r" b="b"/>
              <a:pathLst>
                <a:path w="38" h="23">
                  <a:moveTo>
                    <a:pt x="26" y="0"/>
                  </a:moveTo>
                  <a:cubicBezTo>
                    <a:pt x="38" y="0"/>
                    <a:pt x="37" y="20"/>
                    <a:pt x="25" y="23"/>
                  </a:cubicBezTo>
                  <a:cubicBezTo>
                    <a:pt x="0" y="23"/>
                    <a:pt x="5" y="1"/>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78" name="Freeform 14">
              <a:extLst>
                <a:ext uri="{FF2B5EF4-FFF2-40B4-BE49-F238E27FC236}">
                  <a16:creationId xmlns:a16="http://schemas.microsoft.com/office/drawing/2014/main" id="{1EE4DFBA-3007-4545-86FC-BFF40F2180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070859" y="6318096"/>
              <a:ext cx="134697" cy="84866"/>
            </a:xfrm>
            <a:custGeom>
              <a:avLst/>
              <a:gdLst>
                <a:gd name="T0" fmla="*/ 26 w 41"/>
                <a:gd name="T1" fmla="*/ 1 h 28"/>
                <a:gd name="T2" fmla="*/ 39 w 41"/>
                <a:gd name="T3" fmla="*/ 20 h 28"/>
                <a:gd name="T4" fmla="*/ 26 w 41"/>
                <a:gd name="T5" fmla="*/ 1 h 28"/>
              </a:gdLst>
              <a:ahLst/>
              <a:cxnLst>
                <a:cxn ang="0">
                  <a:pos x="T0" y="T1"/>
                </a:cxn>
                <a:cxn ang="0">
                  <a:pos x="T2" y="T3"/>
                </a:cxn>
                <a:cxn ang="0">
                  <a:pos x="T4" y="T5"/>
                </a:cxn>
              </a:cxnLst>
              <a:rect l="0" t="0" r="r" b="b"/>
              <a:pathLst>
                <a:path w="41" h="28">
                  <a:moveTo>
                    <a:pt x="26" y="1"/>
                  </a:moveTo>
                  <a:cubicBezTo>
                    <a:pt x="34" y="0"/>
                    <a:pt x="41" y="12"/>
                    <a:pt x="39" y="20"/>
                  </a:cubicBezTo>
                  <a:cubicBezTo>
                    <a:pt x="17" y="28"/>
                    <a:pt x="0" y="12"/>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79" name="Freeform 16">
              <a:extLst>
                <a:ext uri="{FF2B5EF4-FFF2-40B4-BE49-F238E27FC236}">
                  <a16:creationId xmlns:a16="http://schemas.microsoft.com/office/drawing/2014/main" id="{4659B484-0A04-412F-AB13-5D88A14028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461176" y="6300142"/>
              <a:ext cx="143559" cy="97107"/>
            </a:xfrm>
            <a:custGeom>
              <a:avLst/>
              <a:gdLst>
                <a:gd name="T0" fmla="*/ 31 w 44"/>
                <a:gd name="T1" fmla="*/ 1 h 32"/>
                <a:gd name="T2" fmla="*/ 43 w 44"/>
                <a:gd name="T3" fmla="*/ 15 h 32"/>
                <a:gd name="T4" fmla="*/ 31 w 44"/>
                <a:gd name="T5" fmla="*/ 1 h 32"/>
              </a:gdLst>
              <a:ahLst/>
              <a:cxnLst>
                <a:cxn ang="0">
                  <a:pos x="T0" y="T1"/>
                </a:cxn>
                <a:cxn ang="0">
                  <a:pos x="T2" y="T3"/>
                </a:cxn>
                <a:cxn ang="0">
                  <a:pos x="T4" y="T5"/>
                </a:cxn>
              </a:cxnLst>
              <a:rect l="0" t="0" r="r" b="b"/>
              <a:pathLst>
                <a:path w="44" h="32">
                  <a:moveTo>
                    <a:pt x="31" y="1"/>
                  </a:moveTo>
                  <a:cubicBezTo>
                    <a:pt x="40" y="0"/>
                    <a:pt x="44" y="8"/>
                    <a:pt x="43" y="15"/>
                  </a:cubicBezTo>
                  <a:cubicBezTo>
                    <a:pt x="29" y="32"/>
                    <a:pt x="0" y="6"/>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80" name="Freeform 17">
              <a:extLst>
                <a:ext uri="{FF2B5EF4-FFF2-40B4-BE49-F238E27FC236}">
                  <a16:creationId xmlns:a16="http://schemas.microsoft.com/office/drawing/2014/main" id="{5B1DC8DB-05E1-4C47-8DA7-FCBCC983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039205" y="6341355"/>
              <a:ext cx="94821" cy="69362"/>
            </a:xfrm>
            <a:custGeom>
              <a:avLst/>
              <a:gdLst>
                <a:gd name="T0" fmla="*/ 13 w 29"/>
                <a:gd name="T1" fmla="*/ 0 h 23"/>
                <a:gd name="T2" fmla="*/ 13 w 29"/>
                <a:gd name="T3" fmla="*/ 23 h 23"/>
                <a:gd name="T4" fmla="*/ 13 w 29"/>
                <a:gd name="T5" fmla="*/ 0 h 23"/>
              </a:gdLst>
              <a:ahLst/>
              <a:cxnLst>
                <a:cxn ang="0">
                  <a:pos x="T0" y="T1"/>
                </a:cxn>
                <a:cxn ang="0">
                  <a:pos x="T2" y="T3"/>
                </a:cxn>
                <a:cxn ang="0">
                  <a:pos x="T4" y="T5"/>
                </a:cxn>
              </a:cxnLst>
              <a:rect l="0" t="0" r="r" b="b"/>
              <a:pathLst>
                <a:path w="29" h="23">
                  <a:moveTo>
                    <a:pt x="13" y="0"/>
                  </a:moveTo>
                  <a:cubicBezTo>
                    <a:pt x="27" y="0"/>
                    <a:pt x="29" y="22"/>
                    <a:pt x="13" y="23"/>
                  </a:cubicBezTo>
                  <a:cubicBezTo>
                    <a:pt x="2" y="22"/>
                    <a:pt x="0"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81" name="Freeform 21">
              <a:extLst>
                <a:ext uri="{FF2B5EF4-FFF2-40B4-BE49-F238E27FC236}">
                  <a16:creationId xmlns:a16="http://schemas.microsoft.com/office/drawing/2014/main" id="{661C4D4C-63EE-4DE2-8F1D-C37CE81005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730057" y="6318096"/>
              <a:ext cx="140901" cy="102819"/>
            </a:xfrm>
            <a:custGeom>
              <a:avLst/>
              <a:gdLst>
                <a:gd name="T0" fmla="*/ 24 w 43"/>
                <a:gd name="T1" fmla="*/ 0 h 34"/>
                <a:gd name="T2" fmla="*/ 14 w 43"/>
                <a:gd name="T3" fmla="*/ 23 h 34"/>
                <a:gd name="T4" fmla="*/ 24 w 43"/>
                <a:gd name="T5" fmla="*/ 0 h 34"/>
              </a:gdLst>
              <a:ahLst/>
              <a:cxnLst>
                <a:cxn ang="0">
                  <a:pos x="T0" y="T1"/>
                </a:cxn>
                <a:cxn ang="0">
                  <a:pos x="T2" y="T3"/>
                </a:cxn>
                <a:cxn ang="0">
                  <a:pos x="T4" y="T5"/>
                </a:cxn>
              </a:cxnLst>
              <a:rect l="0" t="0" r="r" b="b"/>
              <a:pathLst>
                <a:path w="43" h="34">
                  <a:moveTo>
                    <a:pt x="24" y="0"/>
                  </a:moveTo>
                  <a:cubicBezTo>
                    <a:pt x="43" y="3"/>
                    <a:pt x="28" y="34"/>
                    <a:pt x="14" y="23"/>
                  </a:cubicBezTo>
                  <a:cubicBezTo>
                    <a:pt x="0" y="28"/>
                    <a:pt x="4" y="5"/>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82" name="Freeform 25">
              <a:extLst>
                <a:ext uri="{FF2B5EF4-FFF2-40B4-BE49-F238E27FC236}">
                  <a16:creationId xmlns:a16="http://schemas.microsoft.com/office/drawing/2014/main" id="{DA2A9883-3B43-4BD2-A982-F8EC8E618A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930591" y="6309120"/>
              <a:ext cx="134697" cy="93843"/>
            </a:xfrm>
            <a:custGeom>
              <a:avLst/>
              <a:gdLst>
                <a:gd name="T0" fmla="*/ 23 w 41"/>
                <a:gd name="T1" fmla="*/ 0 h 31"/>
                <a:gd name="T2" fmla="*/ 17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1"/>
                    <a:pt x="41" y="31"/>
                    <a:pt x="17" y="25"/>
                  </a:cubicBezTo>
                  <a:cubicBezTo>
                    <a:pt x="0" y="7"/>
                    <a:pt x="1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83" name="Freeform 29">
              <a:extLst>
                <a:ext uri="{FF2B5EF4-FFF2-40B4-BE49-F238E27FC236}">
                  <a16:creationId xmlns:a16="http://schemas.microsoft.com/office/drawing/2014/main" id="{34F01463-4A42-4A84-8FDF-980ECA968E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497041" y="6299934"/>
              <a:ext cx="118747" cy="120771"/>
            </a:xfrm>
            <a:custGeom>
              <a:avLst/>
              <a:gdLst>
                <a:gd name="T0" fmla="*/ 16 w 36"/>
                <a:gd name="T1" fmla="*/ 4 h 40"/>
                <a:gd name="T2" fmla="*/ 34 w 36"/>
                <a:gd name="T3" fmla="*/ 15 h 40"/>
                <a:gd name="T4" fmla="*/ 16 w 36"/>
                <a:gd name="T5" fmla="*/ 4 h 40"/>
              </a:gdLst>
              <a:ahLst/>
              <a:cxnLst>
                <a:cxn ang="0">
                  <a:pos x="T0" y="T1"/>
                </a:cxn>
                <a:cxn ang="0">
                  <a:pos x="T2" y="T3"/>
                </a:cxn>
                <a:cxn ang="0">
                  <a:pos x="T4" y="T5"/>
                </a:cxn>
              </a:cxnLst>
              <a:rect l="0" t="0" r="r" b="b"/>
              <a:pathLst>
                <a:path w="36" h="40">
                  <a:moveTo>
                    <a:pt x="16" y="4"/>
                  </a:moveTo>
                  <a:cubicBezTo>
                    <a:pt x="36" y="5"/>
                    <a:pt x="33" y="0"/>
                    <a:pt x="34"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84" name="Freeform 31">
              <a:extLst>
                <a:ext uri="{FF2B5EF4-FFF2-40B4-BE49-F238E27FC236}">
                  <a16:creationId xmlns:a16="http://schemas.microsoft.com/office/drawing/2014/main" id="{43374FB7-D6C1-47F0-AE6B-B457F1F04F2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207517" y="6336989"/>
              <a:ext cx="131153" cy="72626"/>
            </a:xfrm>
            <a:custGeom>
              <a:avLst/>
              <a:gdLst>
                <a:gd name="T0" fmla="*/ 24 w 40"/>
                <a:gd name="T1" fmla="*/ 0 h 24"/>
                <a:gd name="T2" fmla="*/ 25 w 40"/>
                <a:gd name="T3" fmla="*/ 24 h 24"/>
                <a:gd name="T4" fmla="*/ 24 w 40"/>
                <a:gd name="T5" fmla="*/ 0 h 24"/>
              </a:gdLst>
              <a:ahLst/>
              <a:cxnLst>
                <a:cxn ang="0">
                  <a:pos x="T0" y="T1"/>
                </a:cxn>
                <a:cxn ang="0">
                  <a:pos x="T2" y="T3"/>
                </a:cxn>
                <a:cxn ang="0">
                  <a:pos x="T4" y="T5"/>
                </a:cxn>
              </a:cxnLst>
              <a:rect l="0" t="0" r="r" b="b"/>
              <a:pathLst>
                <a:path w="40" h="24">
                  <a:moveTo>
                    <a:pt x="24" y="0"/>
                  </a:moveTo>
                  <a:cubicBezTo>
                    <a:pt x="40" y="0"/>
                    <a:pt x="38" y="20"/>
                    <a:pt x="25" y="24"/>
                  </a:cubicBezTo>
                  <a:cubicBezTo>
                    <a:pt x="0" y="22"/>
                    <a:pt x="6" y="4"/>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85" name="Freeform 32">
              <a:extLst>
                <a:ext uri="{FF2B5EF4-FFF2-40B4-BE49-F238E27FC236}">
                  <a16:creationId xmlns:a16="http://schemas.microsoft.com/office/drawing/2014/main" id="{F959B7FA-CF96-42D6-AF17-47CA59E131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094795" y="6039831"/>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86" name="Freeform 33">
              <a:extLst>
                <a:ext uri="{FF2B5EF4-FFF2-40B4-BE49-F238E27FC236}">
                  <a16:creationId xmlns:a16="http://schemas.microsoft.com/office/drawing/2014/main" id="{34E7952E-A796-4789-B63B-FE3FB84BBE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015443" y="608879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87" name="Freeform 34">
              <a:extLst>
                <a:ext uri="{FF2B5EF4-FFF2-40B4-BE49-F238E27FC236}">
                  <a16:creationId xmlns:a16="http://schemas.microsoft.com/office/drawing/2014/main" id="{DC6B682A-7F18-4534-B017-6EA3920E9D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022051" y="6079816"/>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88" name="Freeform 35">
              <a:extLst>
                <a:ext uri="{FF2B5EF4-FFF2-40B4-BE49-F238E27FC236}">
                  <a16:creationId xmlns:a16="http://schemas.microsoft.com/office/drawing/2014/main" id="{5A5AADAC-FC83-4603-8262-FE05CF876C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806684" y="6076799"/>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89" name="Freeform 36">
              <a:extLst>
                <a:ext uri="{FF2B5EF4-FFF2-40B4-BE49-F238E27FC236}">
                  <a16:creationId xmlns:a16="http://schemas.microsoft.com/office/drawing/2014/main" id="{A40BB3FF-1819-463F-9ED5-678DD36A18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345904" y="6043095"/>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90" name="Freeform 37">
              <a:extLst>
                <a:ext uri="{FF2B5EF4-FFF2-40B4-BE49-F238E27FC236}">
                  <a16:creationId xmlns:a16="http://schemas.microsoft.com/office/drawing/2014/main" id="{C3D1CB09-5A13-4985-9007-E9193CB4FA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337604" y="6030855"/>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91" name="Freeform 38">
              <a:extLst>
                <a:ext uri="{FF2B5EF4-FFF2-40B4-BE49-F238E27FC236}">
                  <a16:creationId xmlns:a16="http://schemas.microsoft.com/office/drawing/2014/main" id="{4AD15446-400C-4764-9711-ED6C260CB9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517418" y="6070840"/>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92" name="Freeform 39">
              <a:extLst>
                <a:ext uri="{FF2B5EF4-FFF2-40B4-BE49-F238E27FC236}">
                  <a16:creationId xmlns:a16="http://schemas.microsoft.com/office/drawing/2014/main" id="{7346885B-0B6A-4308-8417-5E64EF91C4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8268404" y="6058600"/>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93" name="Freeform 40">
              <a:extLst>
                <a:ext uri="{FF2B5EF4-FFF2-40B4-BE49-F238E27FC236}">
                  <a16:creationId xmlns:a16="http://schemas.microsoft.com/office/drawing/2014/main" id="{39828447-CDC5-4139-A980-11BDF06568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809931" y="6055336"/>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94" name="Freeform 41">
              <a:extLst>
                <a:ext uri="{FF2B5EF4-FFF2-40B4-BE49-F238E27FC236}">
                  <a16:creationId xmlns:a16="http://schemas.microsoft.com/office/drawing/2014/main" id="{6306A8CE-49A8-49F1-9D58-CAA83F48FC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126136" y="6055335"/>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95" name="Freeform 42">
              <a:extLst>
                <a:ext uri="{FF2B5EF4-FFF2-40B4-BE49-F238E27FC236}">
                  <a16:creationId xmlns:a16="http://schemas.microsoft.com/office/drawing/2014/main" id="{0089AFBB-A423-4095-B741-FF0EF5960E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798736" y="6034119"/>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96" name="Freeform 44">
              <a:extLst>
                <a:ext uri="{FF2B5EF4-FFF2-40B4-BE49-F238E27FC236}">
                  <a16:creationId xmlns:a16="http://schemas.microsoft.com/office/drawing/2014/main" id="{E1FA246E-D492-4B67-95A6-BFEA3542C2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327374" y="6037383"/>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97" name="Freeform 45">
              <a:extLst>
                <a:ext uri="{FF2B5EF4-FFF2-40B4-BE49-F238E27FC236}">
                  <a16:creationId xmlns:a16="http://schemas.microsoft.com/office/drawing/2014/main" id="{C8FE3844-FD2C-4E67-9F4A-8044AB06F8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7555926" y="6012902"/>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98" name="Freeform 46">
              <a:extLst>
                <a:ext uri="{FF2B5EF4-FFF2-40B4-BE49-F238E27FC236}">
                  <a16:creationId xmlns:a16="http://schemas.microsoft.com/office/drawing/2014/main" id="{94919BD6-F9B5-4F68-9BDC-E3204DF307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10583957" y="6061049"/>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599" name="Freeform 47">
              <a:extLst>
                <a:ext uri="{FF2B5EF4-FFF2-40B4-BE49-F238E27FC236}">
                  <a16:creationId xmlns:a16="http://schemas.microsoft.com/office/drawing/2014/main" id="{BAA6492F-ED70-4AD7-AE6B-F6B4F1D894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553346" y="6034118"/>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00" name="Freeform 48">
              <a:extLst>
                <a:ext uri="{FF2B5EF4-FFF2-40B4-BE49-F238E27FC236}">
                  <a16:creationId xmlns:a16="http://schemas.microsoft.com/office/drawing/2014/main" id="{EAF9590C-0617-4830-B538-B17097A93A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9804575" y="6052072"/>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601" name="Freeform 49">
              <a:extLst>
                <a:ext uri="{FF2B5EF4-FFF2-40B4-BE49-F238E27FC236}">
                  <a16:creationId xmlns:a16="http://schemas.microsoft.com/office/drawing/2014/main" id="{A89A86C5-B40D-46EF-9A70-B6A43BAC37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0800000">
              <a:off x="6903707" y="6016166"/>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grpSp>
      <p:pic>
        <p:nvPicPr>
          <p:cNvPr id="18" name="Picture 3" descr="A picture containing company name&#10;&#10;Description automatically generated">
            <a:extLst>
              <a:ext uri="{FF2B5EF4-FFF2-40B4-BE49-F238E27FC236}">
                <a16:creationId xmlns:a16="http://schemas.microsoft.com/office/drawing/2014/main" id="{F9071383-0A74-BEBE-97C4-6CB6E3825690}"/>
              </a:ext>
            </a:extLst>
          </p:cNvPr>
          <p:cNvPicPr>
            <a:picLocks noChangeAspect="1"/>
          </p:cNvPicPr>
          <p:nvPr/>
        </p:nvPicPr>
        <p:blipFill rotWithShape="1">
          <a:blip r:embed="rId4"/>
          <a:srcRect t="10374" r="6" b="13434"/>
          <a:stretch/>
        </p:blipFill>
        <p:spPr>
          <a:xfrm>
            <a:off x="1342494" y="4364097"/>
            <a:ext cx="2538249" cy="1934059"/>
          </a:xfrm>
          <a:prstGeom prst="rect">
            <a:avLst/>
          </a:prstGeom>
        </p:spPr>
      </p:pic>
      <p:pic>
        <p:nvPicPr>
          <p:cNvPr id="5" name="Picture 5" descr="Diagram&#10;&#10;Description automatically generated">
            <a:extLst>
              <a:ext uri="{FF2B5EF4-FFF2-40B4-BE49-F238E27FC236}">
                <a16:creationId xmlns:a16="http://schemas.microsoft.com/office/drawing/2014/main" id="{EA63E021-A33C-6E53-5D27-8D50D2F6B157}"/>
              </a:ext>
            </a:extLst>
          </p:cNvPr>
          <p:cNvPicPr>
            <a:picLocks noChangeAspect="1"/>
          </p:cNvPicPr>
          <p:nvPr/>
        </p:nvPicPr>
        <p:blipFill rotWithShape="1">
          <a:blip r:embed="rId5"/>
          <a:srcRect l="8600" r="-11" b="-11"/>
          <a:stretch/>
        </p:blipFill>
        <p:spPr>
          <a:xfrm>
            <a:off x="4824347" y="4349873"/>
            <a:ext cx="2560187" cy="1934059"/>
          </a:xfrm>
          <a:prstGeom prst="rect">
            <a:avLst/>
          </a:prstGeom>
        </p:spPr>
      </p:pic>
      <p:pic>
        <p:nvPicPr>
          <p:cNvPr id="4" name="Picture 4" descr="Shape, circle&#10;&#10;Description automatically generated">
            <a:extLst>
              <a:ext uri="{FF2B5EF4-FFF2-40B4-BE49-F238E27FC236}">
                <a16:creationId xmlns:a16="http://schemas.microsoft.com/office/drawing/2014/main" id="{212DD0FA-8A27-F694-E1CD-B396ED5B52A8}"/>
              </a:ext>
            </a:extLst>
          </p:cNvPr>
          <p:cNvPicPr>
            <a:picLocks noChangeAspect="1"/>
          </p:cNvPicPr>
          <p:nvPr/>
        </p:nvPicPr>
        <p:blipFill rotWithShape="1">
          <a:blip r:embed="rId6"/>
          <a:srcRect l="10758" r="-2" b="-2"/>
          <a:stretch/>
        </p:blipFill>
        <p:spPr>
          <a:xfrm>
            <a:off x="8282563" y="4364097"/>
            <a:ext cx="2538232" cy="1934059"/>
          </a:xfrm>
          <a:prstGeom prst="rect">
            <a:avLst/>
          </a:prstGeom>
        </p:spPr>
      </p:pic>
      <p:pic>
        <p:nvPicPr>
          <p:cNvPr id="16" name="Audio 15">
            <a:hlinkClick r:id="" action="ppaction://media"/>
            <a:extLst>
              <a:ext uri="{FF2B5EF4-FFF2-40B4-BE49-F238E27FC236}">
                <a16:creationId xmlns:a16="http://schemas.microsoft.com/office/drawing/2014/main" id="{26081608-9CEA-D19D-50EB-CDDCAAEB90F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10392297"/>
      </p:ext>
    </p:extLst>
  </p:cSld>
  <p:clrMapOvr>
    <a:masterClrMapping/>
  </p:clrMapOvr>
  <mc:AlternateContent xmlns:mc="http://schemas.openxmlformats.org/markup-compatibility/2006" xmlns:p14="http://schemas.microsoft.com/office/powerpoint/2010/main">
    <mc:Choice Requires="p14">
      <p:transition p14:dur="250" advTm="23520">
        <p14:flip dir="r"/>
      </p:transition>
    </mc:Choice>
    <mc:Fallback xmlns="">
      <p:transition advTm="235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par>
                                <p:cTn id="7" presetID="10" presetClass="entr" presetSubtype="0" fill="hold" grpId="0" nodeType="withEffect">
                                  <p:stCondLst>
                                    <p:cond delay="2000"/>
                                  </p:stCondLst>
                                  <p:iterate type="lt">
                                    <p:tmPct val="10000"/>
                                  </p:iterate>
                                  <p:childTnLst>
                                    <p:set>
                                      <p:cBhvr>
                                        <p:cTn id="8" dur="1" fill="hold">
                                          <p:stCondLst>
                                            <p:cond delay="0"/>
                                          </p:stCondLst>
                                        </p:cTn>
                                        <p:tgtEl>
                                          <p:spTgt spid="3">
                                            <p:txEl>
                                              <p:pRg st="0" end="0"/>
                                            </p:txEl>
                                          </p:spTgt>
                                        </p:tgtEl>
                                        <p:attrNameLst>
                                          <p:attrName>style.visibility</p:attrName>
                                        </p:attrNameLst>
                                      </p:cBhvr>
                                      <p:to>
                                        <p:strVal val="visible"/>
                                      </p:to>
                                    </p:set>
                                    <p:animEffect transition="in" filter="fade">
                                      <p:cBhvr>
                                        <p:cTn id="9" dur="250"/>
                                        <p:tgtEl>
                                          <p:spTgt spid="3">
                                            <p:txEl>
                                              <p:pRg st="0" end="0"/>
                                            </p:txEl>
                                          </p:spTgt>
                                        </p:tgtEl>
                                      </p:cBhvr>
                                    </p:animEffect>
                                  </p:childTnLst>
                                </p:cTn>
                              </p:par>
                              <p:par>
                                <p:cTn id="10" presetID="10" presetClass="entr" presetSubtype="0" fill="hold" grpId="0" nodeType="withEffect">
                                  <p:stCondLst>
                                    <p:cond delay="1000"/>
                                  </p:stCondLst>
                                  <p:iterate type="lt">
                                    <p:tmPct val="10000"/>
                                  </p:iterate>
                                  <p:childTnLst>
                                    <p:set>
                                      <p:cBhvr>
                                        <p:cTn id="11" dur="1" fill="hold">
                                          <p:stCondLst>
                                            <p:cond delay="0"/>
                                          </p:stCondLst>
                                        </p:cTn>
                                        <p:tgtEl>
                                          <p:spTgt spid="2"/>
                                        </p:tgtEl>
                                        <p:attrNameLst>
                                          <p:attrName>style.visibility</p:attrName>
                                        </p:attrNameLst>
                                      </p:cBhvr>
                                      <p:to>
                                        <p:strVal val="visible"/>
                                      </p:to>
                                    </p:set>
                                    <p:animEffect transition="in" filter="fade">
                                      <p:cBhvr>
                                        <p:cTn id="12"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6"/>
                </p:tgtEl>
              </p:cMediaNode>
            </p:audio>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9">
            <a:extLst>
              <a:ext uri="{FF2B5EF4-FFF2-40B4-BE49-F238E27FC236}">
                <a16:creationId xmlns:a16="http://schemas.microsoft.com/office/drawing/2014/main" id="{9539A93F-4110-36B9-C798-8424EFBDEB21}"/>
              </a:ext>
            </a:extLst>
          </p:cNvPr>
          <p:cNvPicPr>
            <a:picLocks noChangeAspect="1"/>
          </p:cNvPicPr>
          <p:nvPr/>
        </p:nvPicPr>
        <p:blipFill>
          <a:blip r:embed="rId5"/>
          <a:stretch>
            <a:fillRect/>
          </a:stretch>
        </p:blipFill>
        <p:spPr>
          <a:xfrm>
            <a:off x="8025940" y="367294"/>
            <a:ext cx="3106883" cy="1739324"/>
          </a:xfrm>
          <a:prstGeom prst="rect">
            <a:avLst/>
          </a:prstGeom>
          <a:ln>
            <a:noFill/>
          </a:ln>
          <a:effectLst>
            <a:softEdge rad="112500"/>
          </a:effectLst>
        </p:spPr>
      </p:pic>
      <p:sp>
        <p:nvSpPr>
          <p:cNvPr id="2" name="Title 1"/>
          <p:cNvSpPr>
            <a:spLocks noGrp="1"/>
          </p:cNvSpPr>
          <p:nvPr>
            <p:ph type="title"/>
          </p:nvPr>
        </p:nvSpPr>
        <p:spPr/>
        <p:txBody>
          <a:bodyPr>
            <a:normAutofit/>
          </a:bodyPr>
          <a:lstStyle/>
          <a:p>
            <a:r>
              <a:rPr lang="en-US">
                <a:cs typeface="Calibri Light"/>
              </a:rPr>
              <a:t>S.W.O.T Analysis</a:t>
            </a:r>
            <a:endParaRPr lang="en-US"/>
          </a:p>
        </p:txBody>
      </p:sp>
      <p:sp>
        <p:nvSpPr>
          <p:cNvPr id="6" name="Text Placeholder 5">
            <a:extLst>
              <a:ext uri="{FF2B5EF4-FFF2-40B4-BE49-F238E27FC236}">
                <a16:creationId xmlns:a16="http://schemas.microsoft.com/office/drawing/2014/main" id="{9129DB73-A2FD-B3F5-D2B0-4FA824B2561B}"/>
              </a:ext>
            </a:extLst>
          </p:cNvPr>
          <p:cNvSpPr>
            <a:spLocks noGrp="1"/>
          </p:cNvSpPr>
          <p:nvPr>
            <p:ph type="body" idx="1"/>
          </p:nvPr>
        </p:nvSpPr>
        <p:spPr/>
        <p:txBody>
          <a:bodyPr/>
          <a:lstStyle/>
          <a:p>
            <a:r>
              <a:rPr lang="en-US"/>
              <a:t>Strengths</a:t>
            </a:r>
          </a:p>
        </p:txBody>
      </p:sp>
      <p:sp>
        <p:nvSpPr>
          <p:cNvPr id="3" name="Subtitle 2"/>
          <p:cNvSpPr>
            <a:spLocks noGrp="1"/>
          </p:cNvSpPr>
          <p:nvPr>
            <p:ph sz="half" idx="2"/>
          </p:nvPr>
        </p:nvSpPr>
        <p:spPr/>
        <p:txBody>
          <a:bodyPr vert="horz" lIns="91440" tIns="45720" rIns="91440" bIns="45720" rtlCol="0" anchor="t">
            <a:normAutofit/>
          </a:bodyPr>
          <a:lstStyle/>
          <a:p>
            <a:r>
              <a:rPr lang="en-US" sz="1600">
                <a:solidFill>
                  <a:srgbClr val="000000"/>
                </a:solidFill>
                <a:latin typeface="Times New Roman"/>
                <a:ea typeface="+mn-lt"/>
                <a:cs typeface="Times New Roman"/>
              </a:rPr>
              <a:t>It's uniquely created for each customer.</a:t>
            </a:r>
          </a:p>
          <a:p>
            <a:pPr>
              <a:buClr>
                <a:srgbClr val="C3B2A7"/>
              </a:buClr>
            </a:pPr>
            <a:r>
              <a:rPr lang="en-US" sz="1600">
                <a:solidFill>
                  <a:srgbClr val="000000"/>
                </a:solidFill>
                <a:latin typeface="Times New Roman"/>
                <a:ea typeface="+mn-lt"/>
                <a:cs typeface="Times New Roman"/>
              </a:rPr>
              <a:t>It's a time saving option for customers. </a:t>
            </a:r>
            <a:endParaRPr lang="en-US" sz="1600"/>
          </a:p>
          <a:p>
            <a:pPr>
              <a:buClr>
                <a:srgbClr val="C3B2A7"/>
              </a:buClr>
            </a:pPr>
            <a:r>
              <a:rPr lang="en-US" sz="1600">
                <a:solidFill>
                  <a:srgbClr val="000000"/>
                </a:solidFill>
                <a:latin typeface="Times New Roman"/>
                <a:ea typeface="+mn-lt"/>
                <a:cs typeface="Times New Roman"/>
              </a:rPr>
              <a:t>This product will be using high technology to create outfits. </a:t>
            </a:r>
            <a:endParaRPr lang="en-US" sz="1600"/>
          </a:p>
          <a:p>
            <a:pPr>
              <a:buClr>
                <a:srgbClr val="C3B2A7"/>
              </a:buClr>
            </a:pPr>
            <a:r>
              <a:rPr lang="en-US" sz="1600">
                <a:solidFill>
                  <a:srgbClr val="000000"/>
                </a:solidFill>
                <a:latin typeface="Times New Roman"/>
                <a:ea typeface="+mn-lt"/>
                <a:cs typeface="Times New Roman"/>
              </a:rPr>
              <a:t>Streamline of products (clothes) for each season in the US.</a:t>
            </a:r>
            <a:endParaRPr lang="en-US" sz="1600"/>
          </a:p>
          <a:p>
            <a:pPr>
              <a:buClr>
                <a:srgbClr val="C3B2A7"/>
              </a:buClr>
            </a:pPr>
            <a:endParaRPr lang="en-US" sz="1600">
              <a:latin typeface="Times New Roman"/>
              <a:ea typeface="+mn-lt"/>
              <a:cs typeface="+mn-lt"/>
            </a:endParaRPr>
          </a:p>
          <a:p>
            <a:pPr>
              <a:buClr>
                <a:srgbClr val="C3B2A7"/>
              </a:buClr>
            </a:pPr>
            <a:endParaRPr lang="en-US" sz="1600">
              <a:latin typeface="Times New Roman"/>
              <a:ea typeface="+mn-lt"/>
              <a:cs typeface="+mn-lt"/>
            </a:endParaRPr>
          </a:p>
          <a:p>
            <a:pPr>
              <a:buClr>
                <a:srgbClr val="C3B2A7"/>
              </a:buClr>
            </a:pPr>
            <a:endParaRPr lang="en-US" sz="1600">
              <a:latin typeface="Times New Roman"/>
              <a:ea typeface="+mn-lt"/>
              <a:cs typeface="+mn-lt"/>
            </a:endParaRPr>
          </a:p>
          <a:p>
            <a:pPr>
              <a:buClr>
                <a:srgbClr val="C3B2A7"/>
              </a:buClr>
            </a:pPr>
            <a:endParaRPr lang="en-US" sz="1600">
              <a:latin typeface="Times New Roman"/>
              <a:ea typeface="+mn-lt"/>
              <a:cs typeface="+mn-lt"/>
            </a:endParaRPr>
          </a:p>
        </p:txBody>
      </p:sp>
      <p:sp>
        <p:nvSpPr>
          <p:cNvPr id="7" name="Text Placeholder 6">
            <a:extLst>
              <a:ext uri="{FF2B5EF4-FFF2-40B4-BE49-F238E27FC236}">
                <a16:creationId xmlns:a16="http://schemas.microsoft.com/office/drawing/2014/main" id="{C05F23D0-7334-3644-86E0-12E0FA2DE039}"/>
              </a:ext>
            </a:extLst>
          </p:cNvPr>
          <p:cNvSpPr>
            <a:spLocks noGrp="1"/>
          </p:cNvSpPr>
          <p:nvPr>
            <p:ph type="body" sz="quarter" idx="3"/>
          </p:nvPr>
        </p:nvSpPr>
        <p:spPr/>
        <p:txBody>
          <a:bodyPr/>
          <a:lstStyle/>
          <a:p>
            <a:r>
              <a:rPr lang="en-US"/>
              <a:t>Weaknesses</a:t>
            </a:r>
          </a:p>
        </p:txBody>
      </p:sp>
      <p:sp>
        <p:nvSpPr>
          <p:cNvPr id="8" name="Content Placeholder 7">
            <a:extLst>
              <a:ext uri="{FF2B5EF4-FFF2-40B4-BE49-F238E27FC236}">
                <a16:creationId xmlns:a16="http://schemas.microsoft.com/office/drawing/2014/main" id="{01ED9416-AA74-9904-65C6-680DE647A7E7}"/>
              </a:ext>
            </a:extLst>
          </p:cNvPr>
          <p:cNvSpPr>
            <a:spLocks noGrp="1"/>
          </p:cNvSpPr>
          <p:nvPr>
            <p:ph sz="quarter" idx="4"/>
          </p:nvPr>
        </p:nvSpPr>
        <p:spPr/>
        <p:txBody>
          <a:bodyPr vert="horz" lIns="91440" tIns="45720" rIns="91440" bIns="45720" rtlCol="0" anchor="t">
            <a:normAutofit/>
          </a:bodyPr>
          <a:lstStyle/>
          <a:p>
            <a:pPr>
              <a:buClr>
                <a:srgbClr val="C3B2A7"/>
              </a:buClr>
            </a:pPr>
            <a:r>
              <a:rPr lang="en-US" sz="1600">
                <a:solidFill>
                  <a:srgbClr val="000000"/>
                </a:solidFill>
                <a:latin typeface="Times New Roman"/>
                <a:cs typeface="Times New Roman"/>
              </a:rPr>
              <a:t>It is limited to people with high income. </a:t>
            </a:r>
            <a:endParaRPr lang="en-US" sz="1600">
              <a:solidFill>
                <a:srgbClr val="323232"/>
              </a:solidFill>
              <a:latin typeface="Times New Roman"/>
              <a:cs typeface="Calibri"/>
            </a:endParaRPr>
          </a:p>
          <a:p>
            <a:pPr>
              <a:buClr>
                <a:srgbClr val="C3B2A7"/>
              </a:buClr>
            </a:pPr>
            <a:r>
              <a:rPr lang="en-US" sz="1600">
                <a:solidFill>
                  <a:srgbClr val="000000"/>
                </a:solidFill>
                <a:latin typeface="Times New Roman"/>
                <a:cs typeface="Times New Roman"/>
              </a:rPr>
              <a:t>Time and money will go into this invention.  </a:t>
            </a:r>
            <a:endParaRPr lang="en-US" sz="1600"/>
          </a:p>
          <a:p>
            <a:pPr>
              <a:buClr>
                <a:srgbClr val="C3B2A7"/>
              </a:buClr>
            </a:pPr>
            <a:r>
              <a:rPr lang="en-US" sz="1600">
                <a:solidFill>
                  <a:srgbClr val="000000"/>
                </a:solidFill>
                <a:latin typeface="Times New Roman"/>
                <a:cs typeface="Times New Roman"/>
              </a:rPr>
              <a:t>Clothes will not be provided, only held. </a:t>
            </a:r>
            <a:endParaRPr lang="en-US" sz="1600"/>
          </a:p>
          <a:p>
            <a:pPr>
              <a:buClr>
                <a:srgbClr val="C3B2A7"/>
              </a:buClr>
            </a:pPr>
            <a:r>
              <a:rPr lang="en-US" sz="1600">
                <a:solidFill>
                  <a:srgbClr val="000000"/>
                </a:solidFill>
                <a:latin typeface="Times New Roman"/>
                <a:cs typeface="Times New Roman"/>
              </a:rPr>
              <a:t>It has to be generated  by a large amount of  electricity for it to be used. </a:t>
            </a:r>
            <a:endParaRPr lang="en-US" sz="1600"/>
          </a:p>
          <a:p>
            <a:pPr>
              <a:buClr>
                <a:srgbClr val="C3B2A7"/>
              </a:buClr>
            </a:pPr>
            <a:endParaRPr lang="en-US" sz="1600">
              <a:latin typeface="Times New Roman"/>
              <a:cs typeface="Calibri"/>
            </a:endParaRPr>
          </a:p>
        </p:txBody>
      </p:sp>
      <p:pic>
        <p:nvPicPr>
          <p:cNvPr id="4" name="Audio 3">
            <a:hlinkClick r:id="" action="ppaction://media"/>
            <a:extLst>
              <a:ext uri="{FF2B5EF4-FFF2-40B4-BE49-F238E27FC236}">
                <a16:creationId xmlns:a16="http://schemas.microsoft.com/office/drawing/2014/main" id="{F48B67CB-FE3C-8E2F-79FB-6B55DAE756FC}"/>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3928417606"/>
      </p:ext>
    </p:extLst>
  </p:cSld>
  <p:clrMapOvr>
    <a:masterClrMapping/>
  </p:clrMapOvr>
  <mc:AlternateContent xmlns:mc="http://schemas.openxmlformats.org/markup-compatibility/2006" xmlns:p14="http://schemas.microsoft.com/office/powerpoint/2010/main">
    <mc:Choice Requires="p14">
      <p:transition p14:dur="250" advTm="35936">
        <p:comb/>
      </p:transition>
    </mc:Choice>
    <mc:Fallback xmlns="">
      <p:transition advTm="35936">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16" presetClass="entr" presetSubtype="21" fill="hold" grpId="0" nodeType="withEffect">
                                  <p:stCondLst>
                                    <p:cond delay="1000"/>
                                  </p:stCondLst>
                                  <p:childTnLst>
                                    <p:set>
                                      <p:cBhvr>
                                        <p:cTn id="8" dur="1" fill="hold">
                                          <p:stCondLst>
                                            <p:cond delay="0"/>
                                          </p:stCondLst>
                                        </p:cTn>
                                        <p:tgtEl>
                                          <p:spTgt spid="2"/>
                                        </p:tgtEl>
                                        <p:attrNameLst>
                                          <p:attrName>style.visibility</p:attrName>
                                        </p:attrNameLst>
                                      </p:cBhvr>
                                      <p:to>
                                        <p:strVal val="visible"/>
                                      </p:to>
                                    </p:set>
                                    <p:animEffect transition="in" filter="barn(inVertical)">
                                      <p:cBhvr>
                                        <p:cTn id="9" dur="25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250" fill="hold"/>
                                        <p:tgtEl>
                                          <p:spTgt spid="6"/>
                                        </p:tgtEl>
                                        <p:attrNameLst>
                                          <p:attrName>ppt_x</p:attrName>
                                        </p:attrNameLst>
                                      </p:cBhvr>
                                      <p:tavLst>
                                        <p:tav tm="0">
                                          <p:val>
                                            <p:strVal val="0-#ppt_w/2"/>
                                          </p:val>
                                        </p:tav>
                                        <p:tav tm="100000">
                                          <p:val>
                                            <p:strVal val="#ppt_x"/>
                                          </p:val>
                                        </p:tav>
                                      </p:tavLst>
                                    </p:anim>
                                    <p:anim calcmode="lin" valueType="num">
                                      <p:cBhvr additive="base">
                                        <p:cTn id="15" dur="250" fill="hold"/>
                                        <p:tgtEl>
                                          <p:spTgt spid="6"/>
                                        </p:tgtEl>
                                        <p:attrNameLst>
                                          <p:attrName>ppt_y</p:attrName>
                                        </p:attrNameLst>
                                      </p:cBhvr>
                                      <p:tavLst>
                                        <p:tav tm="0">
                                          <p:val>
                                            <p:strVal val="#ppt_y"/>
                                          </p:val>
                                        </p:tav>
                                        <p:tav tm="100000">
                                          <p:val>
                                            <p:strVal val="#ppt_y"/>
                                          </p:val>
                                        </p:tav>
                                      </p:tavLst>
                                    </p:anim>
                                  </p:childTnLst>
                                </p:cTn>
                              </p:par>
                              <p:par>
                                <p:cTn id="16" presetID="16" presetClass="entr" presetSubtype="21" fill="hold" grpId="0" nodeType="withEffect">
                                  <p:stCondLst>
                                    <p:cond delay="200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25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250" fill="hold"/>
                                        <p:tgtEl>
                                          <p:spTgt spid="7"/>
                                        </p:tgtEl>
                                        <p:attrNameLst>
                                          <p:attrName>ppt_x</p:attrName>
                                        </p:attrNameLst>
                                      </p:cBhvr>
                                      <p:tavLst>
                                        <p:tav tm="0">
                                          <p:val>
                                            <p:strVal val="1+#ppt_w/2"/>
                                          </p:val>
                                        </p:tav>
                                        <p:tav tm="100000">
                                          <p:val>
                                            <p:strVal val="#ppt_x"/>
                                          </p:val>
                                        </p:tav>
                                      </p:tavLst>
                                    </p:anim>
                                    <p:anim calcmode="lin" valueType="num">
                                      <p:cBhvr additive="base">
                                        <p:cTn id="24" dur="25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0" fill="hold" display="0">
                  <p:stCondLst>
                    <p:cond delay="indefinite"/>
                  </p:stCondLst>
                  <p:endCondLst>
                    <p:cond evt="onStopAudio" delay="0">
                      <p:tgtEl>
                        <p:sldTgt/>
                      </p:tgtEl>
                    </p:cond>
                  </p:endCondLst>
                </p:cTn>
                <p:tgtEl>
                  <p:spTgt spid="4"/>
                </p:tgtEl>
              </p:cMediaNode>
            </p:audio>
          </p:childTnLst>
        </p:cTn>
      </p:par>
    </p:tnLst>
    <p:bldLst>
      <p:bldP spid="2" grpId="0"/>
      <p:bldP spid="6" grpId="0"/>
      <p:bldP spid="3"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9">
            <a:extLst>
              <a:ext uri="{FF2B5EF4-FFF2-40B4-BE49-F238E27FC236}">
                <a16:creationId xmlns:a16="http://schemas.microsoft.com/office/drawing/2014/main" id="{9539A93F-4110-36B9-C798-8424EFBDEB21}"/>
              </a:ext>
            </a:extLst>
          </p:cNvPr>
          <p:cNvPicPr>
            <a:picLocks noChangeAspect="1"/>
          </p:cNvPicPr>
          <p:nvPr/>
        </p:nvPicPr>
        <p:blipFill>
          <a:blip r:embed="rId5"/>
          <a:stretch>
            <a:fillRect/>
          </a:stretch>
        </p:blipFill>
        <p:spPr>
          <a:xfrm>
            <a:off x="8025940" y="367294"/>
            <a:ext cx="3106883" cy="1739324"/>
          </a:xfrm>
          <a:prstGeom prst="rect">
            <a:avLst/>
          </a:prstGeom>
          <a:ln>
            <a:noFill/>
          </a:ln>
          <a:effectLst>
            <a:softEdge rad="112500"/>
          </a:effectLst>
        </p:spPr>
      </p:pic>
      <p:sp>
        <p:nvSpPr>
          <p:cNvPr id="2" name="Title 1"/>
          <p:cNvSpPr>
            <a:spLocks noGrp="1"/>
          </p:cNvSpPr>
          <p:nvPr>
            <p:ph type="title"/>
          </p:nvPr>
        </p:nvSpPr>
        <p:spPr/>
        <p:txBody>
          <a:bodyPr>
            <a:normAutofit/>
          </a:bodyPr>
          <a:lstStyle/>
          <a:p>
            <a:r>
              <a:rPr lang="en-US">
                <a:cs typeface="Calibri Light"/>
              </a:rPr>
              <a:t>S.W.O.T Analysis</a:t>
            </a:r>
            <a:endParaRPr lang="en-US"/>
          </a:p>
        </p:txBody>
      </p:sp>
      <p:sp>
        <p:nvSpPr>
          <p:cNvPr id="6" name="Text Placeholder 5">
            <a:extLst>
              <a:ext uri="{FF2B5EF4-FFF2-40B4-BE49-F238E27FC236}">
                <a16:creationId xmlns:a16="http://schemas.microsoft.com/office/drawing/2014/main" id="{9129DB73-A2FD-B3F5-D2B0-4FA824B2561B}"/>
              </a:ext>
            </a:extLst>
          </p:cNvPr>
          <p:cNvSpPr>
            <a:spLocks noGrp="1"/>
          </p:cNvSpPr>
          <p:nvPr>
            <p:ph type="body" idx="1"/>
          </p:nvPr>
        </p:nvSpPr>
        <p:spPr/>
        <p:txBody>
          <a:bodyPr/>
          <a:lstStyle/>
          <a:p>
            <a:r>
              <a:rPr lang="en-US"/>
              <a:t>OPPORTUNITIES</a:t>
            </a:r>
          </a:p>
        </p:txBody>
      </p:sp>
      <p:sp>
        <p:nvSpPr>
          <p:cNvPr id="3" name="Subtitle 2"/>
          <p:cNvSpPr>
            <a:spLocks noGrp="1"/>
          </p:cNvSpPr>
          <p:nvPr>
            <p:ph sz="half" idx="2"/>
          </p:nvPr>
        </p:nvSpPr>
        <p:spPr/>
        <p:txBody>
          <a:bodyPr vert="horz" lIns="91440" tIns="45720" rIns="91440" bIns="45720" rtlCol="0" anchor="t">
            <a:normAutofit/>
          </a:bodyPr>
          <a:lstStyle/>
          <a:p>
            <a:pPr>
              <a:buFont typeface="Arial"/>
            </a:pPr>
            <a:r>
              <a:rPr lang="en-US" sz="1600">
                <a:solidFill>
                  <a:srgbClr val="000000"/>
                </a:solidFill>
                <a:latin typeface="Times New Roman"/>
                <a:ea typeface="+mn-lt"/>
                <a:cs typeface="Times New Roman"/>
              </a:rPr>
              <a:t>Growing demand for personalized fashion technology.</a:t>
            </a:r>
            <a:endParaRPr lang="en-US" sz="1600">
              <a:solidFill>
                <a:srgbClr val="323232"/>
              </a:solidFill>
              <a:latin typeface="Times New Roman"/>
              <a:ea typeface="+mn-lt"/>
              <a:cs typeface="Times New Roman"/>
            </a:endParaRPr>
          </a:p>
          <a:p>
            <a:pPr>
              <a:buClr>
                <a:srgbClr val="C3B2A7"/>
              </a:buClr>
              <a:buFont typeface="Arial"/>
            </a:pPr>
            <a:r>
              <a:rPr lang="en-US" sz="1600">
                <a:solidFill>
                  <a:srgbClr val="000000"/>
                </a:solidFill>
                <a:latin typeface="Times New Roman"/>
                <a:ea typeface="+mn-lt"/>
                <a:cs typeface="Times New Roman"/>
              </a:rPr>
              <a:t>Potential to expand to other high-income markets.</a:t>
            </a:r>
          </a:p>
          <a:p>
            <a:pPr>
              <a:buClr>
                <a:srgbClr val="C3B2A7"/>
              </a:buClr>
              <a:buFont typeface="Arial"/>
            </a:pPr>
            <a:r>
              <a:rPr lang="en-US" sz="1600">
                <a:solidFill>
                  <a:srgbClr val="000000"/>
                </a:solidFill>
                <a:latin typeface="Times New Roman"/>
                <a:ea typeface="+mn-lt"/>
                <a:cs typeface="Times New Roman"/>
              </a:rPr>
              <a:t>Opportunity to partner with fashion brands and designers for collaborative projects.</a:t>
            </a:r>
          </a:p>
          <a:p>
            <a:pPr>
              <a:buClr>
                <a:srgbClr val="C3B2A7"/>
              </a:buClr>
              <a:buFont typeface="Arial"/>
              <a:buChar char="•"/>
            </a:pPr>
            <a:r>
              <a:rPr lang="en-US" sz="1600">
                <a:solidFill>
                  <a:srgbClr val="000000"/>
                </a:solidFill>
                <a:latin typeface="Times New Roman"/>
                <a:ea typeface="+mn-lt"/>
                <a:cs typeface="Times New Roman"/>
              </a:rPr>
              <a:t>Possibility of attracting investment from technology and fashion industries.</a:t>
            </a:r>
          </a:p>
          <a:p>
            <a:pPr>
              <a:buClr>
                <a:srgbClr val="C3B2A7"/>
              </a:buClr>
              <a:buFont typeface="Arial"/>
            </a:pPr>
            <a:endParaRPr lang="en-US" sz="1600">
              <a:latin typeface="Times New Roman"/>
              <a:ea typeface="+mn-lt"/>
              <a:cs typeface="Times New Roman"/>
            </a:endParaRPr>
          </a:p>
          <a:p>
            <a:pPr>
              <a:buClr>
                <a:srgbClr val="C3B2A7"/>
              </a:buClr>
              <a:buFont typeface="Arial"/>
            </a:pPr>
            <a:endParaRPr lang="en-US" sz="1600">
              <a:latin typeface="Times New Roman"/>
              <a:ea typeface="+mn-lt"/>
              <a:cs typeface="+mn-lt"/>
            </a:endParaRPr>
          </a:p>
          <a:p>
            <a:pPr>
              <a:buClr>
                <a:srgbClr val="C3B2A7"/>
              </a:buClr>
            </a:pPr>
            <a:endParaRPr lang="en-US" sz="1600">
              <a:latin typeface="Times New Roman"/>
              <a:ea typeface="+mn-lt"/>
              <a:cs typeface="+mn-lt"/>
            </a:endParaRPr>
          </a:p>
          <a:p>
            <a:pPr>
              <a:buClr>
                <a:srgbClr val="C3B2A7"/>
              </a:buClr>
            </a:pPr>
            <a:endParaRPr lang="en-US" sz="1600">
              <a:latin typeface="Times New Roman"/>
              <a:ea typeface="+mn-lt"/>
              <a:cs typeface="+mn-lt"/>
            </a:endParaRPr>
          </a:p>
          <a:p>
            <a:pPr>
              <a:buClr>
                <a:srgbClr val="C3B2A7"/>
              </a:buClr>
            </a:pPr>
            <a:endParaRPr lang="en-US" sz="1600">
              <a:latin typeface="Times New Roman"/>
              <a:ea typeface="+mn-lt"/>
              <a:cs typeface="+mn-lt"/>
            </a:endParaRPr>
          </a:p>
        </p:txBody>
      </p:sp>
      <p:sp>
        <p:nvSpPr>
          <p:cNvPr id="7" name="Text Placeholder 6">
            <a:extLst>
              <a:ext uri="{FF2B5EF4-FFF2-40B4-BE49-F238E27FC236}">
                <a16:creationId xmlns:a16="http://schemas.microsoft.com/office/drawing/2014/main" id="{C05F23D0-7334-3644-86E0-12E0FA2DE039}"/>
              </a:ext>
            </a:extLst>
          </p:cNvPr>
          <p:cNvSpPr>
            <a:spLocks noGrp="1"/>
          </p:cNvSpPr>
          <p:nvPr>
            <p:ph type="body" sz="quarter" idx="3"/>
          </p:nvPr>
        </p:nvSpPr>
        <p:spPr/>
        <p:txBody>
          <a:bodyPr/>
          <a:lstStyle/>
          <a:p>
            <a:r>
              <a:rPr lang="en-US"/>
              <a:t>THREATS</a:t>
            </a:r>
          </a:p>
        </p:txBody>
      </p:sp>
      <p:sp>
        <p:nvSpPr>
          <p:cNvPr id="8" name="Content Placeholder 7">
            <a:extLst>
              <a:ext uri="{FF2B5EF4-FFF2-40B4-BE49-F238E27FC236}">
                <a16:creationId xmlns:a16="http://schemas.microsoft.com/office/drawing/2014/main" id="{01ED9416-AA74-9904-65C6-680DE647A7E7}"/>
              </a:ext>
            </a:extLst>
          </p:cNvPr>
          <p:cNvSpPr>
            <a:spLocks noGrp="1"/>
          </p:cNvSpPr>
          <p:nvPr>
            <p:ph sz="quarter" idx="4"/>
          </p:nvPr>
        </p:nvSpPr>
        <p:spPr/>
        <p:txBody>
          <a:bodyPr vert="horz" lIns="91440" tIns="45720" rIns="91440" bIns="45720" rtlCol="0" anchor="t">
            <a:normAutofit/>
          </a:bodyPr>
          <a:lstStyle/>
          <a:p>
            <a:pPr>
              <a:buClr>
                <a:srgbClr val="C3B2A7"/>
              </a:buClr>
            </a:pPr>
            <a:r>
              <a:rPr lang="en-US" sz="1600">
                <a:solidFill>
                  <a:srgbClr val="000000"/>
                </a:solidFill>
                <a:latin typeface="Times New Roman"/>
                <a:cs typeface="Times New Roman"/>
              </a:rPr>
              <a:t>Up-to-date technology.</a:t>
            </a:r>
          </a:p>
          <a:p>
            <a:pPr>
              <a:buClr>
                <a:srgbClr val="C3B2A7"/>
              </a:buClr>
            </a:pPr>
            <a:r>
              <a:rPr lang="en-US" sz="1600">
                <a:solidFill>
                  <a:srgbClr val="000000"/>
                </a:solidFill>
                <a:latin typeface="Times New Roman"/>
                <a:cs typeface="Times New Roman"/>
              </a:rPr>
              <a:t>Hiring extra workers, contractors, getting investors</a:t>
            </a:r>
            <a:endParaRPr lang="en-US" sz="1600"/>
          </a:p>
          <a:p>
            <a:pPr>
              <a:buClr>
                <a:srgbClr val="C3B2A7"/>
              </a:buClr>
            </a:pPr>
            <a:r>
              <a:rPr lang="en-US" sz="1600">
                <a:solidFill>
                  <a:srgbClr val="000000"/>
                </a:solidFill>
                <a:latin typeface="Times New Roman"/>
                <a:cs typeface="Times New Roman"/>
              </a:rPr>
              <a:t>Unforeseen circumstances.</a:t>
            </a:r>
            <a:endParaRPr lang="en-US" sz="1600"/>
          </a:p>
          <a:p>
            <a:pPr>
              <a:buClr>
                <a:srgbClr val="C3B2A7"/>
              </a:buClr>
            </a:pPr>
            <a:r>
              <a:rPr lang="en-US" sz="1600">
                <a:solidFill>
                  <a:srgbClr val="000000"/>
                </a:solidFill>
                <a:latin typeface="Times New Roman"/>
                <a:cs typeface="Times New Roman"/>
              </a:rPr>
              <a:t>Not enough power for the technology to function properly.  </a:t>
            </a:r>
            <a:endParaRPr lang="en-US" sz="1600"/>
          </a:p>
          <a:p>
            <a:pPr>
              <a:buClr>
                <a:srgbClr val="C3B2A7"/>
              </a:buClr>
            </a:pPr>
            <a:endParaRPr lang="en-US" sz="1600">
              <a:latin typeface="Times New Roman"/>
              <a:cs typeface="Calibri"/>
            </a:endParaRPr>
          </a:p>
        </p:txBody>
      </p:sp>
      <p:pic>
        <p:nvPicPr>
          <p:cNvPr id="10" name="Audio 9">
            <a:hlinkClick r:id="" action="ppaction://media"/>
            <a:extLst>
              <a:ext uri="{FF2B5EF4-FFF2-40B4-BE49-F238E27FC236}">
                <a16:creationId xmlns:a16="http://schemas.microsoft.com/office/drawing/2014/main" id="{B6253D8B-F82D-F032-5F22-9A78241E8479}"/>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1301768260"/>
      </p:ext>
    </p:extLst>
  </p:cSld>
  <p:clrMapOvr>
    <a:masterClrMapping/>
  </p:clrMapOvr>
  <mc:AlternateContent xmlns:mc="http://schemas.openxmlformats.org/markup-compatibility/2006" xmlns:p14="http://schemas.microsoft.com/office/powerpoint/2010/main">
    <mc:Choice Requires="p14">
      <p:transition p14:dur="250" advTm="99093">
        <p:cover/>
      </p:transition>
    </mc:Choice>
    <mc:Fallback xmlns="">
      <p:transition advTm="99093">
        <p:cov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22" presetClass="entr" presetSubtype="4" fill="hold" grpId="0" nodeType="withEffect">
                                  <p:stCondLst>
                                    <p:cond delay="1000"/>
                                  </p:stCondLst>
                                  <p:childTnLst>
                                    <p:set>
                                      <p:cBhvr>
                                        <p:cTn id="8" dur="1" fill="hold">
                                          <p:stCondLst>
                                            <p:cond delay="0"/>
                                          </p:stCondLst>
                                        </p:cTn>
                                        <p:tgtEl>
                                          <p:spTgt spid="2"/>
                                        </p:tgtEl>
                                        <p:attrNameLst>
                                          <p:attrName>style.visibility</p:attrName>
                                        </p:attrNameLst>
                                      </p:cBhvr>
                                      <p:to>
                                        <p:strVal val="visible"/>
                                      </p:to>
                                    </p:set>
                                    <p:animEffect transition="in" filter="wipe(down)">
                                      <p:cBhvr>
                                        <p:cTn id="9" dur="25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3"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250" fill="hold"/>
                                        <p:tgtEl>
                                          <p:spTgt spid="6"/>
                                        </p:tgtEl>
                                        <p:attrNameLst>
                                          <p:attrName>ppt_x</p:attrName>
                                        </p:attrNameLst>
                                      </p:cBhvr>
                                      <p:tavLst>
                                        <p:tav tm="0">
                                          <p:val>
                                            <p:strVal val="1+#ppt_w/2"/>
                                          </p:val>
                                        </p:tav>
                                        <p:tav tm="100000">
                                          <p:val>
                                            <p:strVal val="#ppt_x"/>
                                          </p:val>
                                        </p:tav>
                                      </p:tavLst>
                                    </p:anim>
                                    <p:anim calcmode="lin" valueType="num">
                                      <p:cBhvr additive="base">
                                        <p:cTn id="15" dur="250" fill="hold"/>
                                        <p:tgtEl>
                                          <p:spTgt spid="6"/>
                                        </p:tgtEl>
                                        <p:attrNameLst>
                                          <p:attrName>ppt_y</p:attrName>
                                        </p:attrNameLst>
                                      </p:cBhvr>
                                      <p:tavLst>
                                        <p:tav tm="0">
                                          <p:val>
                                            <p:strVal val="0-#ppt_h/2"/>
                                          </p:val>
                                        </p:tav>
                                        <p:tav tm="100000">
                                          <p:val>
                                            <p:strVal val="#ppt_y"/>
                                          </p:val>
                                        </p:tav>
                                      </p:tavLst>
                                    </p:anim>
                                  </p:childTnLst>
                                </p:cTn>
                              </p:par>
                              <p:par>
                                <p:cTn id="16" presetID="16" presetClass="entr" presetSubtype="21" fill="hold" grpId="0" nodeType="withEffect">
                                  <p:stCondLst>
                                    <p:cond delay="200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25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9"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250" fill="hold"/>
                                        <p:tgtEl>
                                          <p:spTgt spid="7"/>
                                        </p:tgtEl>
                                        <p:attrNameLst>
                                          <p:attrName>ppt_x</p:attrName>
                                        </p:attrNameLst>
                                      </p:cBhvr>
                                      <p:tavLst>
                                        <p:tav tm="0">
                                          <p:val>
                                            <p:strVal val="0-#ppt_w/2"/>
                                          </p:val>
                                        </p:tav>
                                        <p:tav tm="100000">
                                          <p:val>
                                            <p:strVal val="#ppt_x"/>
                                          </p:val>
                                        </p:tav>
                                      </p:tavLst>
                                    </p:anim>
                                    <p:anim calcmode="lin" valueType="num">
                                      <p:cBhvr additive="base">
                                        <p:cTn id="24" dur="25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0" fill="hold" display="0">
                  <p:stCondLst>
                    <p:cond delay="indefinite"/>
                  </p:stCondLst>
                  <p:endCondLst>
                    <p:cond evt="onStopAudio" delay="0">
                      <p:tgtEl>
                        <p:sldTgt/>
                      </p:tgtEl>
                    </p:cond>
                  </p:endCondLst>
                </p:cTn>
                <p:tgtEl>
                  <p:spTgt spid="10"/>
                </p:tgtEl>
              </p:cMediaNode>
            </p:audio>
          </p:childTnLst>
        </p:cTn>
      </p:par>
    </p:tnLst>
    <p:bldLst>
      <p:bldP spid="2" grpId="0"/>
      <p:bldP spid="6" grpId="0"/>
      <p:bldP spid="3"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37" name="Rectangle 636">
            <a:extLst>
              <a:ext uri="{FF2B5EF4-FFF2-40B4-BE49-F238E27FC236}">
                <a16:creationId xmlns:a16="http://schemas.microsoft.com/office/drawing/2014/main" id="{97C4728D-3F6E-48CA-972C-88E8ED67CD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73811" y="498507"/>
            <a:ext cx="5731726" cy="1372823"/>
          </a:xfrm>
        </p:spPr>
        <p:txBody>
          <a:bodyPr>
            <a:normAutofit/>
          </a:bodyPr>
          <a:lstStyle/>
          <a:p>
            <a:pPr algn="ctr"/>
            <a:r>
              <a:rPr lang="en-US">
                <a:cs typeface="Calibri Light"/>
              </a:rPr>
              <a:t>Objectives</a:t>
            </a:r>
            <a:endParaRPr lang="en-US"/>
          </a:p>
        </p:txBody>
      </p:sp>
      <p:sp>
        <p:nvSpPr>
          <p:cNvPr id="3" name="Subtitle 2"/>
          <p:cNvSpPr>
            <a:spLocks noGrp="1"/>
          </p:cNvSpPr>
          <p:nvPr>
            <p:ph idx="1"/>
          </p:nvPr>
        </p:nvSpPr>
        <p:spPr>
          <a:xfrm>
            <a:off x="1073811" y="1699265"/>
            <a:ext cx="5922965" cy="4728967"/>
          </a:xfrm>
        </p:spPr>
        <p:txBody>
          <a:bodyPr vert="horz" lIns="91440" tIns="45720" rIns="91440" bIns="45720" rtlCol="0" anchor="t">
            <a:noAutofit/>
          </a:bodyPr>
          <a:lstStyle/>
          <a:p>
            <a:pPr>
              <a:buFont typeface="Arial"/>
              <a:buChar char="•"/>
            </a:pPr>
            <a:r>
              <a:rPr lang="en-US" sz="1600">
                <a:latin typeface="Times New Roman"/>
                <a:ea typeface="+mn-lt"/>
                <a:cs typeface="+mn-lt"/>
              </a:rPr>
              <a:t>Increase growth in sales and brand awareness.</a:t>
            </a:r>
            <a:endParaRPr lang="en-US" sz="1600">
              <a:latin typeface="Times New Roman"/>
              <a:cs typeface="Times New Roman"/>
            </a:endParaRPr>
          </a:p>
          <a:p>
            <a:pPr>
              <a:buClr>
                <a:srgbClr val="C3B2A7"/>
              </a:buClr>
              <a:buFont typeface="Arial"/>
              <a:buChar char="•"/>
            </a:pPr>
            <a:r>
              <a:rPr lang="en-US" sz="1600">
                <a:latin typeface="Times New Roman"/>
                <a:ea typeface="+mn-lt"/>
                <a:cs typeface="+mn-lt"/>
              </a:rPr>
              <a:t>Increase revenue by 25% within the next 12 months.</a:t>
            </a:r>
          </a:p>
          <a:p>
            <a:pPr>
              <a:buClr>
                <a:srgbClr val="C3B2A7"/>
              </a:buClr>
              <a:buFont typeface="Arial"/>
              <a:buChar char="•"/>
            </a:pPr>
            <a:r>
              <a:rPr lang="en-US" sz="1600">
                <a:latin typeface="Times New Roman"/>
                <a:ea typeface="+mn-lt"/>
                <a:cs typeface="+mn-lt"/>
              </a:rPr>
              <a:t>Implement effective marketing strategies, including partnerships with fashion influencers and sustainable fashion organizations. </a:t>
            </a:r>
          </a:p>
          <a:p>
            <a:pPr>
              <a:buClr>
                <a:srgbClr val="C3B2A7"/>
              </a:buClr>
              <a:buFont typeface="Arial"/>
              <a:buChar char="•"/>
            </a:pPr>
            <a:r>
              <a:rPr lang="en-US" sz="1600">
                <a:latin typeface="Times New Roman"/>
                <a:ea typeface="+mn-lt"/>
                <a:cs typeface="+mn-lt"/>
              </a:rPr>
              <a:t>Enhance customer satisfaction and loyalty. </a:t>
            </a:r>
          </a:p>
          <a:p>
            <a:pPr>
              <a:buClr>
                <a:srgbClr val="C3B2A7"/>
              </a:buClr>
              <a:buFont typeface="Arial"/>
              <a:buChar char="•"/>
            </a:pPr>
            <a:r>
              <a:rPr lang="en-US" sz="1600">
                <a:latin typeface="Times New Roman"/>
                <a:ea typeface="+mn-lt"/>
                <a:cs typeface="+mn-lt"/>
              </a:rPr>
              <a:t>Continually improve the product and service based on customer feedback. </a:t>
            </a:r>
          </a:p>
          <a:p>
            <a:pPr>
              <a:buClr>
                <a:srgbClr val="C3B2A7"/>
              </a:buClr>
              <a:buFont typeface="Arial"/>
              <a:buChar char="•"/>
            </a:pPr>
            <a:r>
              <a:rPr lang="en-US" sz="1600">
                <a:latin typeface="Times New Roman"/>
                <a:ea typeface="+mn-lt"/>
                <a:cs typeface="+mn-lt"/>
              </a:rPr>
              <a:t>Stay up to date with the latest technology trends. </a:t>
            </a:r>
          </a:p>
          <a:p>
            <a:pPr>
              <a:buClr>
                <a:srgbClr val="C3B2A7"/>
              </a:buClr>
              <a:buFont typeface="Arial"/>
              <a:buChar char="•"/>
            </a:pPr>
            <a:r>
              <a:rPr lang="en-US" sz="1600">
                <a:latin typeface="Times New Roman"/>
                <a:ea typeface="+mn-lt"/>
                <a:cs typeface="+mn-lt"/>
              </a:rPr>
              <a:t>Ensure Clotech remains relevant in a constantly evolving market.</a:t>
            </a:r>
            <a:endParaRPr lang="en-US" sz="1600">
              <a:latin typeface="Times New Roman"/>
              <a:cs typeface="Times New Roman"/>
            </a:endParaRPr>
          </a:p>
        </p:txBody>
      </p:sp>
      <p:pic>
        <p:nvPicPr>
          <p:cNvPr id="8" name="Picture 8" descr="Icon&#10;&#10;Description automatically generated">
            <a:extLst>
              <a:ext uri="{FF2B5EF4-FFF2-40B4-BE49-F238E27FC236}">
                <a16:creationId xmlns:a16="http://schemas.microsoft.com/office/drawing/2014/main" id="{5AB139A7-C38A-63E7-851A-BB8FCF12A754}"/>
              </a:ext>
            </a:extLst>
          </p:cNvPr>
          <p:cNvPicPr>
            <a:picLocks noChangeAspect="1"/>
          </p:cNvPicPr>
          <p:nvPr/>
        </p:nvPicPr>
        <p:blipFill rotWithShape="1">
          <a:blip r:embed="rId5"/>
          <a:srcRect l="11221" r="8468" b="-3"/>
          <a:stretch/>
        </p:blipFill>
        <p:spPr>
          <a:xfrm>
            <a:off x="9183491" y="589556"/>
            <a:ext cx="1377041" cy="171468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Picture 7" descr="Icon&#10;&#10;Description automatically generated">
            <a:extLst>
              <a:ext uri="{FF2B5EF4-FFF2-40B4-BE49-F238E27FC236}">
                <a16:creationId xmlns:a16="http://schemas.microsoft.com/office/drawing/2014/main" id="{58BB7618-B097-4A21-7D09-DEAE9D8A95B5}"/>
              </a:ext>
            </a:extLst>
          </p:cNvPr>
          <p:cNvPicPr>
            <a:picLocks noChangeAspect="1"/>
          </p:cNvPicPr>
          <p:nvPr/>
        </p:nvPicPr>
        <p:blipFill rotWithShape="1">
          <a:blip r:embed="rId6"/>
          <a:srcRect l="9399" r="9168" b="2"/>
          <a:stretch/>
        </p:blipFill>
        <p:spPr>
          <a:xfrm>
            <a:off x="9173837" y="2592467"/>
            <a:ext cx="1396350" cy="171468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icture 6" descr="A picture containing text, businesscard, vector graphics&#10;&#10;Description automatically generated">
            <a:extLst>
              <a:ext uri="{FF2B5EF4-FFF2-40B4-BE49-F238E27FC236}">
                <a16:creationId xmlns:a16="http://schemas.microsoft.com/office/drawing/2014/main" id="{75976466-B3B0-7CAC-38A5-B23E66B2809E}"/>
              </a:ext>
            </a:extLst>
          </p:cNvPr>
          <p:cNvPicPr>
            <a:picLocks noChangeAspect="1"/>
          </p:cNvPicPr>
          <p:nvPr/>
        </p:nvPicPr>
        <p:blipFill rotWithShape="1">
          <a:blip r:embed="rId7"/>
          <a:srcRect l="9322" r="9244" b="2"/>
          <a:stretch/>
        </p:blipFill>
        <p:spPr>
          <a:xfrm>
            <a:off x="9173829" y="4585958"/>
            <a:ext cx="1396366" cy="171468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639" name="Group 638">
            <a:extLst>
              <a:ext uri="{FF2B5EF4-FFF2-40B4-BE49-F238E27FC236}">
                <a16:creationId xmlns:a16="http://schemas.microsoft.com/office/drawing/2014/main" id="{D1034E56-D244-4493-B1AF-F52B3B3BDD1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129840" y="26543"/>
            <a:ext cx="819768" cy="6858422"/>
            <a:chOff x="6971055" y="26543"/>
            <a:chExt cx="819768" cy="6858422"/>
          </a:xfrm>
        </p:grpSpPr>
        <p:grpSp>
          <p:nvGrpSpPr>
            <p:cNvPr id="640" name="Group 639">
              <a:extLst>
                <a:ext uri="{FF2B5EF4-FFF2-40B4-BE49-F238E27FC236}">
                  <a16:creationId xmlns:a16="http://schemas.microsoft.com/office/drawing/2014/main" id="{DA95C6A5-0DE6-43F6-B8D3-9CC40AB944D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971055" y="26543"/>
              <a:ext cx="598291" cy="6858422"/>
              <a:chOff x="4812629" y="-1"/>
              <a:chExt cx="598291" cy="6858422"/>
            </a:xfrm>
            <a:solidFill>
              <a:schemeClr val="bg2">
                <a:lumMod val="90000"/>
              </a:schemeClr>
            </a:solidFill>
          </p:grpSpPr>
          <p:sp>
            <p:nvSpPr>
              <p:cNvPr id="670" name="Freeform 6">
                <a:extLst>
                  <a:ext uri="{FF2B5EF4-FFF2-40B4-BE49-F238E27FC236}">
                    <a16:creationId xmlns:a16="http://schemas.microsoft.com/office/drawing/2014/main" id="{98EF23AF-9292-4686-9491-D4670C70BD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194661" y="2728717"/>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71" name="Freeform 105">
                <a:extLst>
                  <a:ext uri="{FF2B5EF4-FFF2-40B4-BE49-F238E27FC236}">
                    <a16:creationId xmlns:a16="http://schemas.microsoft.com/office/drawing/2014/main" id="{7659F3B8-747F-4AD8-8A4F-8C32346CD8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18069" y="478302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72" name="Freeform 106">
                <a:extLst>
                  <a:ext uri="{FF2B5EF4-FFF2-40B4-BE49-F238E27FC236}">
                    <a16:creationId xmlns:a16="http://schemas.microsoft.com/office/drawing/2014/main" id="{A7D7F77B-2595-4DF5-9A88-78625071A9B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34636" y="6171828"/>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73" name="Freeform 107">
                <a:extLst>
                  <a:ext uri="{FF2B5EF4-FFF2-40B4-BE49-F238E27FC236}">
                    <a16:creationId xmlns:a16="http://schemas.microsoft.com/office/drawing/2014/main" id="{CCEDA9A2-476B-43E0-B410-C4C40B25DE0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93838" y="4541957"/>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74" name="Freeform 108">
                <a:extLst>
                  <a:ext uri="{FF2B5EF4-FFF2-40B4-BE49-F238E27FC236}">
                    <a16:creationId xmlns:a16="http://schemas.microsoft.com/office/drawing/2014/main" id="{CF84C9A2-18F0-42D6-948C-DD3FCF99CA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50256" y="5568511"/>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75" name="Freeform 109">
                <a:extLst>
                  <a:ext uri="{FF2B5EF4-FFF2-40B4-BE49-F238E27FC236}">
                    <a16:creationId xmlns:a16="http://schemas.microsoft.com/office/drawing/2014/main" id="{5726D69B-C69B-4CC6-97C1-FD46ADF932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34272" y="507289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76" name="Freeform 110">
                <a:extLst>
                  <a:ext uri="{FF2B5EF4-FFF2-40B4-BE49-F238E27FC236}">
                    <a16:creationId xmlns:a16="http://schemas.microsoft.com/office/drawing/2014/main" id="{FF35E103-1B54-45D2-B84B-B17FCCEFA0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64001" y="6402527"/>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77" name="Freeform 111">
                <a:extLst>
                  <a:ext uri="{FF2B5EF4-FFF2-40B4-BE49-F238E27FC236}">
                    <a16:creationId xmlns:a16="http://schemas.microsoft.com/office/drawing/2014/main" id="{94E3DE5D-BC04-4CF5-924C-DA7374A288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59257" y="5341955"/>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78" name="Freeform 112">
                <a:extLst>
                  <a:ext uri="{FF2B5EF4-FFF2-40B4-BE49-F238E27FC236}">
                    <a16:creationId xmlns:a16="http://schemas.microsoft.com/office/drawing/2014/main" id="{BA490ED1-B271-4012-8716-ED072CC39C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794501" y="5961565"/>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79" name="Freeform 122">
                <a:extLst>
                  <a:ext uri="{FF2B5EF4-FFF2-40B4-BE49-F238E27FC236}">
                    <a16:creationId xmlns:a16="http://schemas.microsoft.com/office/drawing/2014/main" id="{4C88112A-A167-4968-82F2-F97BC0C142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147892" y="5181433"/>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80" name="Freeform 123">
                <a:extLst>
                  <a:ext uri="{FF2B5EF4-FFF2-40B4-BE49-F238E27FC236}">
                    <a16:creationId xmlns:a16="http://schemas.microsoft.com/office/drawing/2014/main" id="{70762F5E-8A00-43C9-BA39-6120979C97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116764" y="6550524"/>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81" name="Freeform 130">
                <a:extLst>
                  <a:ext uri="{FF2B5EF4-FFF2-40B4-BE49-F238E27FC236}">
                    <a16:creationId xmlns:a16="http://schemas.microsoft.com/office/drawing/2014/main" id="{FF8A2826-692B-4C05-887D-46C093C5F7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099069" y="6270875"/>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82" name="Freeform 131">
                <a:extLst>
                  <a:ext uri="{FF2B5EF4-FFF2-40B4-BE49-F238E27FC236}">
                    <a16:creationId xmlns:a16="http://schemas.microsoft.com/office/drawing/2014/main" id="{6D775C6F-B206-454B-A9E7-1454AD02C5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152766" y="5712816"/>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83" name="Freeform 132">
                <a:extLst>
                  <a:ext uri="{FF2B5EF4-FFF2-40B4-BE49-F238E27FC236}">
                    <a16:creationId xmlns:a16="http://schemas.microsoft.com/office/drawing/2014/main" id="{C3A26A01-2DCC-4B38-A10E-26BABD49FB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180334" y="4879442"/>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84" name="Freeform 134">
                <a:extLst>
                  <a:ext uri="{FF2B5EF4-FFF2-40B4-BE49-F238E27FC236}">
                    <a16:creationId xmlns:a16="http://schemas.microsoft.com/office/drawing/2014/main" id="{9C23AEE9-E500-4883-8C53-3F3C714C87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12148" y="4660845"/>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85" name="Freeform 135">
                <a:extLst>
                  <a:ext uri="{FF2B5EF4-FFF2-40B4-BE49-F238E27FC236}">
                    <a16:creationId xmlns:a16="http://schemas.microsoft.com/office/drawing/2014/main" id="{1E69432A-B7F1-4A9E-AB81-DF0F3D90565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099302" y="6003317"/>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86" name="Freeform 141">
                <a:extLst>
                  <a:ext uri="{FF2B5EF4-FFF2-40B4-BE49-F238E27FC236}">
                    <a16:creationId xmlns:a16="http://schemas.microsoft.com/office/drawing/2014/main" id="{EF6B2D22-31D3-4A46-9FEE-11707637FE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195565" y="5417127"/>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87" name="Freeform 91">
                <a:extLst>
                  <a:ext uri="{FF2B5EF4-FFF2-40B4-BE49-F238E27FC236}">
                    <a16:creationId xmlns:a16="http://schemas.microsoft.com/office/drawing/2014/main" id="{E398D485-564A-4781-AB3C-F82F8DCAA1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10317" y="4059027"/>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88" name="Freeform 92">
                <a:extLst>
                  <a:ext uri="{FF2B5EF4-FFF2-40B4-BE49-F238E27FC236}">
                    <a16:creationId xmlns:a16="http://schemas.microsoft.com/office/drawing/2014/main" id="{E42E9689-0FB3-4E2C-82EE-74CEBDF013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46628" y="4293221"/>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89" name="Freeform 93">
                <a:extLst>
                  <a:ext uri="{FF2B5EF4-FFF2-40B4-BE49-F238E27FC236}">
                    <a16:creationId xmlns:a16="http://schemas.microsoft.com/office/drawing/2014/main" id="{0274E555-4D13-456B-98B5-04F759B8ED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64000" y="342996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90" name="Freeform 94">
                <a:extLst>
                  <a:ext uri="{FF2B5EF4-FFF2-40B4-BE49-F238E27FC236}">
                    <a16:creationId xmlns:a16="http://schemas.microsoft.com/office/drawing/2014/main" id="{06E5BA3D-3E1F-4FE4-BC2B-0DB609760F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56605" y="1482106"/>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91" name="Freeform 95">
                <a:extLst>
                  <a:ext uri="{FF2B5EF4-FFF2-40B4-BE49-F238E27FC236}">
                    <a16:creationId xmlns:a16="http://schemas.microsoft.com/office/drawing/2014/main" id="{C198D14D-4BA7-4E8F-BDB8-79B4104328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00291" y="3720536"/>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92" name="Freeform 96">
                <a:extLst>
                  <a:ext uri="{FF2B5EF4-FFF2-40B4-BE49-F238E27FC236}">
                    <a16:creationId xmlns:a16="http://schemas.microsoft.com/office/drawing/2014/main" id="{C859906E-B199-44F0-9D99-5F612F77BC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05661" y="317404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93" name="Freeform 97">
                <a:extLst>
                  <a:ext uri="{FF2B5EF4-FFF2-40B4-BE49-F238E27FC236}">
                    <a16:creationId xmlns:a16="http://schemas.microsoft.com/office/drawing/2014/main" id="{7DE9344D-2C62-49B5-BDF3-E3BAB647C1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92927" y="1952135"/>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94" name="Freeform 98">
                <a:extLst>
                  <a:ext uri="{FF2B5EF4-FFF2-40B4-BE49-F238E27FC236}">
                    <a16:creationId xmlns:a16="http://schemas.microsoft.com/office/drawing/2014/main" id="{0A0304C5-9A33-4719-9727-A8015E4223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92978" y="2513028"/>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95" name="Freeform 99">
                <a:extLst>
                  <a:ext uri="{FF2B5EF4-FFF2-40B4-BE49-F238E27FC236}">
                    <a16:creationId xmlns:a16="http://schemas.microsoft.com/office/drawing/2014/main" id="{5AF1FC2F-FEA1-4476-9EDF-47DAFB7A50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78303" y="22627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96" name="Freeform 100">
                <a:extLst>
                  <a:ext uri="{FF2B5EF4-FFF2-40B4-BE49-F238E27FC236}">
                    <a16:creationId xmlns:a16="http://schemas.microsoft.com/office/drawing/2014/main" id="{38B91652-FE22-48C4-B5D4-38D8672048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10069" y="286989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97" name="Freeform 101">
                <a:extLst>
                  <a:ext uri="{FF2B5EF4-FFF2-40B4-BE49-F238E27FC236}">
                    <a16:creationId xmlns:a16="http://schemas.microsoft.com/office/drawing/2014/main" id="{FEC87305-2672-4C8F-B2BC-77BEF7CAA5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05605" y="1673932"/>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98" name="Freeform 102">
                <a:extLst>
                  <a:ext uri="{FF2B5EF4-FFF2-40B4-BE49-F238E27FC236}">
                    <a16:creationId xmlns:a16="http://schemas.microsoft.com/office/drawing/2014/main" id="{1A2BFD99-5599-4428-AE9A-0CD93BE843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26311" y="1013182"/>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699" name="Freeform 103">
                <a:extLst>
                  <a:ext uri="{FF2B5EF4-FFF2-40B4-BE49-F238E27FC236}">
                    <a16:creationId xmlns:a16="http://schemas.microsoft.com/office/drawing/2014/main" id="{DCD49EB5-00BF-46E0-9D96-BCB8631265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23859" y="821909"/>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00" name="Freeform 104">
                <a:extLst>
                  <a:ext uri="{FF2B5EF4-FFF2-40B4-BE49-F238E27FC236}">
                    <a16:creationId xmlns:a16="http://schemas.microsoft.com/office/drawing/2014/main" id="{CB4FB97A-A1DB-4023-AB96-1054282891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42211" y="438810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01" name="Freeform 113">
                <a:extLst>
                  <a:ext uri="{FF2B5EF4-FFF2-40B4-BE49-F238E27FC236}">
                    <a16:creationId xmlns:a16="http://schemas.microsoft.com/office/drawing/2014/main" id="{334C9D5B-2B2A-4675-B043-C8C1391502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88211" y="199692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02" name="Freeform 114">
                <a:extLst>
                  <a:ext uri="{FF2B5EF4-FFF2-40B4-BE49-F238E27FC236}">
                    <a16:creationId xmlns:a16="http://schemas.microsoft.com/office/drawing/2014/main" id="{851BA980-47E0-40B6-9D5A-F75CB7CD75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88351" y="32338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03" name="Freeform 115">
                <a:extLst>
                  <a:ext uri="{FF2B5EF4-FFF2-40B4-BE49-F238E27FC236}">
                    <a16:creationId xmlns:a16="http://schemas.microsoft.com/office/drawing/2014/main" id="{1A98411D-E0A6-487C-8C26-289508999E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94064" y="2571016"/>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04" name="Freeform 117">
                <a:extLst>
                  <a:ext uri="{FF2B5EF4-FFF2-40B4-BE49-F238E27FC236}">
                    <a16:creationId xmlns:a16="http://schemas.microsoft.com/office/drawing/2014/main" id="{EEFC03BB-32F8-4AE1-BAEA-DC3370E8A6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005862" y="875337"/>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05" name="Freeform 118">
                <a:extLst>
                  <a:ext uri="{FF2B5EF4-FFF2-40B4-BE49-F238E27FC236}">
                    <a16:creationId xmlns:a16="http://schemas.microsoft.com/office/drawing/2014/main" id="{08D27179-6F82-4F67-B2A3-1B6769A940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92382" y="207072"/>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06" name="Freeform 119">
                <a:extLst>
                  <a:ext uri="{FF2B5EF4-FFF2-40B4-BE49-F238E27FC236}">
                    <a16:creationId xmlns:a16="http://schemas.microsoft.com/office/drawing/2014/main" id="{3A72A9C2-C35D-4C07-9AA8-9DBD48A9F3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62217" y="364942"/>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07" name="Freeform 120">
                <a:extLst>
                  <a:ext uri="{FF2B5EF4-FFF2-40B4-BE49-F238E27FC236}">
                    <a16:creationId xmlns:a16="http://schemas.microsoft.com/office/drawing/2014/main" id="{DAAC5A3F-FD71-47B4-BE53-F50F9E16E9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195988" y="2932103"/>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08" name="Freeform 121">
                <a:extLst>
                  <a:ext uri="{FF2B5EF4-FFF2-40B4-BE49-F238E27FC236}">
                    <a16:creationId xmlns:a16="http://schemas.microsoft.com/office/drawing/2014/main" id="{8221D202-043C-4AE8-93D8-5B5734C27C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20864" y="3136490"/>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09" name="Freeform 125">
                <a:extLst>
                  <a:ext uri="{FF2B5EF4-FFF2-40B4-BE49-F238E27FC236}">
                    <a16:creationId xmlns:a16="http://schemas.microsoft.com/office/drawing/2014/main" id="{AD44AA57-54C3-4577-9097-76941D4568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07177" y="4430827"/>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10" name="Freeform 126">
                <a:extLst>
                  <a:ext uri="{FF2B5EF4-FFF2-40B4-BE49-F238E27FC236}">
                    <a16:creationId xmlns:a16="http://schemas.microsoft.com/office/drawing/2014/main" id="{9D36A78B-F92E-4C53-91A3-0E61393906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17238" y="3492243"/>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11" name="Freeform 127">
                <a:extLst>
                  <a:ext uri="{FF2B5EF4-FFF2-40B4-BE49-F238E27FC236}">
                    <a16:creationId xmlns:a16="http://schemas.microsoft.com/office/drawing/2014/main" id="{742F3903-0E3B-4809-BBC8-82A2946EE5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24327" y="2524548"/>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12" name="Freeform 128">
                <a:extLst>
                  <a:ext uri="{FF2B5EF4-FFF2-40B4-BE49-F238E27FC236}">
                    <a16:creationId xmlns:a16="http://schemas.microsoft.com/office/drawing/2014/main" id="{186B975A-3F8E-4DD7-A9D0-4C65C8EEE3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30284" y="4000867"/>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13" name="Freeform 129">
                <a:extLst>
                  <a:ext uri="{FF2B5EF4-FFF2-40B4-BE49-F238E27FC236}">
                    <a16:creationId xmlns:a16="http://schemas.microsoft.com/office/drawing/2014/main" id="{53CBA2A1-7FB6-4A23-8A20-A42E6EDAE1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37370" y="2029148"/>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14" name="Freeform 133">
                <a:extLst>
                  <a:ext uri="{FF2B5EF4-FFF2-40B4-BE49-F238E27FC236}">
                    <a16:creationId xmlns:a16="http://schemas.microsoft.com/office/drawing/2014/main" id="{75301278-43CC-4277-9AC8-FCD38CDA64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47176" y="2232138"/>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15" name="Freeform 136">
                <a:extLst>
                  <a:ext uri="{FF2B5EF4-FFF2-40B4-BE49-F238E27FC236}">
                    <a16:creationId xmlns:a16="http://schemas.microsoft.com/office/drawing/2014/main" id="{F900E944-25D8-4F7D-A827-D0C8CD9FF8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48785" y="1153671"/>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16" name="Freeform 137">
                <a:extLst>
                  <a:ext uri="{FF2B5EF4-FFF2-40B4-BE49-F238E27FC236}">
                    <a16:creationId xmlns:a16="http://schemas.microsoft.com/office/drawing/2014/main" id="{42C247B0-F908-4B9C-B1AA-18775DA2BD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64290" y="1479060"/>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17" name="Freeform 138">
                <a:extLst>
                  <a:ext uri="{FF2B5EF4-FFF2-40B4-BE49-F238E27FC236}">
                    <a16:creationId xmlns:a16="http://schemas.microsoft.com/office/drawing/2014/main" id="{94D3BA7A-ED1A-4D22-BE04-89CA04630C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64269" y="1743835"/>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18" name="Freeform 139">
                <a:extLst>
                  <a:ext uri="{FF2B5EF4-FFF2-40B4-BE49-F238E27FC236}">
                    <a16:creationId xmlns:a16="http://schemas.microsoft.com/office/drawing/2014/main" id="{2BAE65E1-6B02-4334-91D2-CD3CB6FBF4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68230" y="211560"/>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19" name="Freeform 140">
                <a:extLst>
                  <a:ext uri="{FF2B5EF4-FFF2-40B4-BE49-F238E27FC236}">
                    <a16:creationId xmlns:a16="http://schemas.microsoft.com/office/drawing/2014/main" id="{FC705738-DA53-4896-AEA0-88F3D8E3D1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72880" y="3745980"/>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20" name="Freeform 142">
                <a:extLst>
                  <a:ext uri="{FF2B5EF4-FFF2-40B4-BE49-F238E27FC236}">
                    <a16:creationId xmlns:a16="http://schemas.microsoft.com/office/drawing/2014/main" id="{FFF7731D-21CD-4D9E-B38B-8C5D954D26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321425" y="2087614"/>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21" name="Freeform 143">
                <a:extLst>
                  <a:ext uri="{FF2B5EF4-FFF2-40B4-BE49-F238E27FC236}">
                    <a16:creationId xmlns:a16="http://schemas.microsoft.com/office/drawing/2014/main" id="{270E7ADA-F27B-4CA4-B8A7-E9C2117FA8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302071" y="965301"/>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22" name="Freeform 144">
                <a:extLst>
                  <a:ext uri="{FF2B5EF4-FFF2-40B4-BE49-F238E27FC236}">
                    <a16:creationId xmlns:a16="http://schemas.microsoft.com/office/drawing/2014/main" id="{7F7B8EEE-06C7-49E3-9D65-0697B0633A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94738" y="680482"/>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23" name="Freeform 145">
                <a:extLst>
                  <a:ext uri="{FF2B5EF4-FFF2-40B4-BE49-F238E27FC236}">
                    <a16:creationId xmlns:a16="http://schemas.microsoft.com/office/drawing/2014/main" id="{56BD591D-C744-4286-9AC8-E3244FC5B7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98808" y="492484"/>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24" name="Freeform 8">
                <a:extLst>
                  <a:ext uri="{FF2B5EF4-FFF2-40B4-BE49-F238E27FC236}">
                    <a16:creationId xmlns:a16="http://schemas.microsoft.com/office/drawing/2014/main" id="{333A75F3-E70A-4373-862B-FE3E3ACC4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62518" y="2151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25" name="Freeform 8">
                <a:extLst>
                  <a:ext uri="{FF2B5EF4-FFF2-40B4-BE49-F238E27FC236}">
                    <a16:creationId xmlns:a16="http://schemas.microsoft.com/office/drawing/2014/main" id="{27987365-4251-4CE8-85F0-673D182467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824699" y="667276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26" name="Freeform 106">
                <a:extLst>
                  <a:ext uri="{FF2B5EF4-FFF2-40B4-BE49-F238E27FC236}">
                    <a16:creationId xmlns:a16="http://schemas.microsoft.com/office/drawing/2014/main" id="{ADF24862-C552-4C20-81BE-442F2C395B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041905" y="6742519"/>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27" name="Freeform 120">
                <a:extLst>
                  <a:ext uri="{FF2B5EF4-FFF2-40B4-BE49-F238E27FC236}">
                    <a16:creationId xmlns:a16="http://schemas.microsoft.com/office/drawing/2014/main" id="{4F77D9B4-41E1-4FAD-87DE-5AAC50ADDE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19107" y="626738"/>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28" name="Freeform 120">
                <a:extLst>
                  <a:ext uri="{FF2B5EF4-FFF2-40B4-BE49-F238E27FC236}">
                    <a16:creationId xmlns:a16="http://schemas.microsoft.com/office/drawing/2014/main" id="{2DB77223-60E9-4F0B-B46B-03E08CC8DE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27893" y="44855"/>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29" name="Freeform 125">
                <a:extLst>
                  <a:ext uri="{FF2B5EF4-FFF2-40B4-BE49-F238E27FC236}">
                    <a16:creationId xmlns:a16="http://schemas.microsoft.com/office/drawing/2014/main" id="{F04FEF97-D8DA-481F-B511-E34BF206CC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5200185" y="4216179"/>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30" name="Freeform 137">
                <a:extLst>
                  <a:ext uri="{FF2B5EF4-FFF2-40B4-BE49-F238E27FC236}">
                    <a16:creationId xmlns:a16="http://schemas.microsoft.com/office/drawing/2014/main" id="{684A68E3-E8B8-4A8D-894B-4897411837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4950091" y="1291429"/>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641" name="Freeform 27">
              <a:extLst>
                <a:ext uri="{FF2B5EF4-FFF2-40B4-BE49-F238E27FC236}">
                  <a16:creationId xmlns:a16="http://schemas.microsoft.com/office/drawing/2014/main" id="{F55D84AF-1067-4FE4-B0EB-43F24AD276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61013" y="350324"/>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2" name="Freeform 79">
              <a:extLst>
                <a:ext uri="{FF2B5EF4-FFF2-40B4-BE49-F238E27FC236}">
                  <a16:creationId xmlns:a16="http://schemas.microsoft.com/office/drawing/2014/main" id="{15568EDC-338C-4C43-BDDC-AEE7ABBF6B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572232" y="664606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3" name="Freeform 105">
              <a:extLst>
                <a:ext uri="{FF2B5EF4-FFF2-40B4-BE49-F238E27FC236}">
                  <a16:creationId xmlns:a16="http://schemas.microsoft.com/office/drawing/2014/main" id="{32847F98-C723-4E46-B38E-3663B1307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559440" y="557614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4" name="Freeform 107">
              <a:extLst>
                <a:ext uri="{FF2B5EF4-FFF2-40B4-BE49-F238E27FC236}">
                  <a16:creationId xmlns:a16="http://schemas.microsoft.com/office/drawing/2014/main" id="{A302BB8E-9ECC-43A3-ADE5-4F03164437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557167" y="523295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5" name="Freeform 108">
              <a:extLst>
                <a:ext uri="{FF2B5EF4-FFF2-40B4-BE49-F238E27FC236}">
                  <a16:creationId xmlns:a16="http://schemas.microsoft.com/office/drawing/2014/main" id="{641EDB6D-A5B9-4C80-81BA-C19393F8FF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578048" y="631313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6" name="Freeform 109">
              <a:extLst>
                <a:ext uri="{FF2B5EF4-FFF2-40B4-BE49-F238E27FC236}">
                  <a16:creationId xmlns:a16="http://schemas.microsoft.com/office/drawing/2014/main" id="{12486072-D4E8-49EC-9D87-9FAB6DDC98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562064" y="579846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7" name="Freeform 111">
              <a:extLst>
                <a:ext uri="{FF2B5EF4-FFF2-40B4-BE49-F238E27FC236}">
                  <a16:creationId xmlns:a16="http://schemas.microsoft.com/office/drawing/2014/main" id="{A75C9080-A698-4EC9-A94B-9E46AB2E9C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587049" y="6067525"/>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8" name="Freeform 122">
              <a:extLst>
                <a:ext uri="{FF2B5EF4-FFF2-40B4-BE49-F238E27FC236}">
                  <a16:creationId xmlns:a16="http://schemas.microsoft.com/office/drawing/2014/main" id="{FA3F50EB-6DFA-421D-92D4-F5FDCEF76E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86217" y="612559"/>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49" name="Freeform 91">
              <a:extLst>
                <a:ext uri="{FF2B5EF4-FFF2-40B4-BE49-F238E27FC236}">
                  <a16:creationId xmlns:a16="http://schemas.microsoft.com/office/drawing/2014/main" id="{AEAFEEF1-8356-4736-A41B-3053EB3F67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589195" y="4737884"/>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0" name="Freeform 92">
              <a:extLst>
                <a:ext uri="{FF2B5EF4-FFF2-40B4-BE49-F238E27FC236}">
                  <a16:creationId xmlns:a16="http://schemas.microsoft.com/office/drawing/2014/main" id="{9B73B21C-C6F1-4849-A6DA-E19E5C2F46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596978" y="5011958"/>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1" name="Freeform 93">
              <a:extLst>
                <a:ext uri="{FF2B5EF4-FFF2-40B4-BE49-F238E27FC236}">
                  <a16:creationId xmlns:a16="http://schemas.microsoft.com/office/drawing/2014/main" id="{D1B82045-91D6-4169-95F3-9618F8FBC3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591792" y="421914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2" name="Freeform 94">
              <a:extLst>
                <a:ext uri="{FF2B5EF4-FFF2-40B4-BE49-F238E27FC236}">
                  <a16:creationId xmlns:a16="http://schemas.microsoft.com/office/drawing/2014/main" id="{5A8BE583-6B49-41A1-9B35-ABAA96DB0D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26052" y="2113298"/>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3" name="Freeform 95">
              <a:extLst>
                <a:ext uri="{FF2B5EF4-FFF2-40B4-BE49-F238E27FC236}">
                  <a16:creationId xmlns:a16="http://schemas.microsoft.com/office/drawing/2014/main" id="{4E7EB80A-55C4-43CF-A8C4-2A8EED3BE9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20738" y="4484397"/>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4" name="Freeform 96">
              <a:extLst>
                <a:ext uri="{FF2B5EF4-FFF2-40B4-BE49-F238E27FC236}">
                  <a16:creationId xmlns:a16="http://schemas.microsoft.com/office/drawing/2014/main" id="{54E83043-E3B9-437C-9309-D3DFE35D9F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33453" y="38996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5" name="Freeform 97">
              <a:extLst>
                <a:ext uri="{FF2B5EF4-FFF2-40B4-BE49-F238E27FC236}">
                  <a16:creationId xmlns:a16="http://schemas.microsoft.com/office/drawing/2014/main" id="{118E1F8F-ADE8-462E-9645-5CF3D5E06E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20719" y="2677705"/>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6" name="Freeform 98">
              <a:extLst>
                <a:ext uri="{FF2B5EF4-FFF2-40B4-BE49-F238E27FC236}">
                  <a16:creationId xmlns:a16="http://schemas.microsoft.com/office/drawing/2014/main" id="{CB15CC80-162D-44DE-8CED-86070CA722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20770" y="3238598"/>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7" name="Freeform 99">
              <a:extLst>
                <a:ext uri="{FF2B5EF4-FFF2-40B4-BE49-F238E27FC236}">
                  <a16:creationId xmlns:a16="http://schemas.microsoft.com/office/drawing/2014/main" id="{743A873D-8B0F-4201-A8A9-4781DA36E2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04872" y="2912099"/>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8" name="Freeform 100">
              <a:extLst>
                <a:ext uri="{FF2B5EF4-FFF2-40B4-BE49-F238E27FC236}">
                  <a16:creationId xmlns:a16="http://schemas.microsoft.com/office/drawing/2014/main" id="{40A356E5-22A0-4BB9-B0F9-7963D1CF0E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37861" y="35954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9" name="Freeform 101">
              <a:extLst>
                <a:ext uri="{FF2B5EF4-FFF2-40B4-BE49-F238E27FC236}">
                  <a16:creationId xmlns:a16="http://schemas.microsoft.com/office/drawing/2014/main" id="{B052D2BC-803A-47A7-8EF0-1514744822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33397" y="2399502"/>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0" name="Freeform 102">
              <a:extLst>
                <a:ext uri="{FF2B5EF4-FFF2-40B4-BE49-F238E27FC236}">
                  <a16:creationId xmlns:a16="http://schemas.microsoft.com/office/drawing/2014/main" id="{AF7DB253-E904-4527-8D7A-61EE667E8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54054" y="1821166"/>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1" name="Freeform 103">
              <a:extLst>
                <a:ext uri="{FF2B5EF4-FFF2-40B4-BE49-F238E27FC236}">
                  <a16:creationId xmlns:a16="http://schemas.microsoft.com/office/drawing/2014/main" id="{E624B753-CE23-4CCA-A907-2790BF0A44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51651" y="1547479"/>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2" name="Freeform 104">
              <a:extLst>
                <a:ext uri="{FF2B5EF4-FFF2-40B4-BE49-F238E27FC236}">
                  <a16:creationId xmlns:a16="http://schemas.microsoft.com/office/drawing/2014/main" id="{E71412CB-A58F-47AB-8EB7-7E0FC2D0F0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70003" y="51136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3" name="Freeform 113">
              <a:extLst>
                <a:ext uri="{FF2B5EF4-FFF2-40B4-BE49-F238E27FC236}">
                  <a16:creationId xmlns:a16="http://schemas.microsoft.com/office/drawing/2014/main" id="{2A61B834-48C5-4295-B1C7-DC0C8CE6EA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716003" y="272249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4" name="Freeform 114">
              <a:extLst>
                <a:ext uri="{FF2B5EF4-FFF2-40B4-BE49-F238E27FC236}">
                  <a16:creationId xmlns:a16="http://schemas.microsoft.com/office/drawing/2014/main" id="{10853FD7-EED1-46DF-BA80-496B8731AD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716143" y="395944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5" name="Freeform 115">
              <a:extLst>
                <a:ext uri="{FF2B5EF4-FFF2-40B4-BE49-F238E27FC236}">
                  <a16:creationId xmlns:a16="http://schemas.microsoft.com/office/drawing/2014/main" id="{34B0E800-4960-4D36-9C80-22AE8F9E8A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721856" y="3296586"/>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6" name="Freeform 117">
              <a:extLst>
                <a:ext uri="{FF2B5EF4-FFF2-40B4-BE49-F238E27FC236}">
                  <a16:creationId xmlns:a16="http://schemas.microsoft.com/office/drawing/2014/main" id="{3F9BCD44-CD7B-4FC2-AE8E-8A982CF115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733654" y="1600907"/>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7" name="Freeform 118">
              <a:extLst>
                <a:ext uri="{FF2B5EF4-FFF2-40B4-BE49-F238E27FC236}">
                  <a16:creationId xmlns:a16="http://schemas.microsoft.com/office/drawing/2014/main" id="{2FB3E0EB-FC6E-4FE9-B6CD-626BC38578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53260" y="903397"/>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8" name="Freeform 119">
              <a:extLst>
                <a:ext uri="{FF2B5EF4-FFF2-40B4-BE49-F238E27FC236}">
                  <a16:creationId xmlns:a16="http://schemas.microsoft.com/office/drawing/2014/main" id="{F1C28134-213B-4848-B474-5BDEF37019B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51537" y="1172635"/>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69" name="Freeform 100">
              <a:extLst>
                <a:ext uri="{FF2B5EF4-FFF2-40B4-BE49-F238E27FC236}">
                  <a16:creationId xmlns:a16="http://schemas.microsoft.com/office/drawing/2014/main" id="{A22F685F-A9ED-4CB5-AA62-C96F5EFE8E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7637860" y="43869"/>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10" name="Picture 10">
            <a:extLst>
              <a:ext uri="{FF2B5EF4-FFF2-40B4-BE49-F238E27FC236}">
                <a16:creationId xmlns:a16="http://schemas.microsoft.com/office/drawing/2014/main" id="{2D0D9604-8251-7A07-CFDE-30EE258D1AB6}"/>
              </a:ext>
            </a:extLst>
          </p:cNvPr>
          <p:cNvPicPr>
            <a:picLocks noChangeAspect="1"/>
          </p:cNvPicPr>
          <p:nvPr/>
        </p:nvPicPr>
        <p:blipFill>
          <a:blip r:embed="rId8"/>
          <a:stretch>
            <a:fillRect/>
          </a:stretch>
        </p:blipFill>
        <p:spPr>
          <a:xfrm>
            <a:off x="-3351" y="12718"/>
            <a:ext cx="2702791" cy="1738104"/>
          </a:xfrm>
          <a:prstGeom prst="ellipse">
            <a:avLst/>
          </a:prstGeom>
          <a:ln>
            <a:noFill/>
          </a:ln>
          <a:effectLst>
            <a:softEdge rad="112500"/>
          </a:effectLst>
        </p:spPr>
      </p:pic>
      <p:pic>
        <p:nvPicPr>
          <p:cNvPr id="9" name="Audio 8">
            <a:hlinkClick r:id="" action="ppaction://media"/>
            <a:extLst>
              <a:ext uri="{FF2B5EF4-FFF2-40B4-BE49-F238E27FC236}">
                <a16:creationId xmlns:a16="http://schemas.microsoft.com/office/drawing/2014/main" id="{16554FDC-B1C9-32E1-6EBA-9DCBACE06ABA}"/>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857397900"/>
      </p:ext>
    </p:extLst>
  </p:cSld>
  <p:clrMapOvr>
    <a:masterClrMapping/>
  </p:clrMapOvr>
  <mc:AlternateContent xmlns:mc="http://schemas.openxmlformats.org/markup-compatibility/2006" xmlns:p14="http://schemas.microsoft.com/office/powerpoint/2010/main">
    <mc:Choice Requires="p14">
      <p:transition p14:dur="150" advTm="65898">
        <p14:switch dir="r"/>
      </p:transition>
    </mc:Choice>
    <mc:Fallback xmlns="">
      <p:transition advTm="6589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par>
                                <p:cTn id="7" presetID="23" presetClass="entr" presetSubtype="16" fill="hold" grpId="0" nodeType="withEffect">
                                  <p:stCondLst>
                                    <p:cond delay="1000"/>
                                  </p:stCondLst>
                                  <p:childTnLst>
                                    <p:set>
                                      <p:cBhvr>
                                        <p:cTn id="8" dur="1" fill="hold">
                                          <p:stCondLst>
                                            <p:cond delay="0"/>
                                          </p:stCondLst>
                                        </p:cTn>
                                        <p:tgtEl>
                                          <p:spTgt spid="2"/>
                                        </p:tgtEl>
                                        <p:attrNameLst>
                                          <p:attrName>style.visibility</p:attrName>
                                        </p:attrNameLst>
                                      </p:cBhvr>
                                      <p:to>
                                        <p:strVal val="visible"/>
                                      </p:to>
                                    </p:set>
                                    <p:anim calcmode="lin" valueType="num">
                                      <p:cBhvr>
                                        <p:cTn id="9" dur="250" fill="hold"/>
                                        <p:tgtEl>
                                          <p:spTgt spid="2"/>
                                        </p:tgtEl>
                                        <p:attrNameLst>
                                          <p:attrName>ppt_w</p:attrName>
                                        </p:attrNameLst>
                                      </p:cBhvr>
                                      <p:tavLst>
                                        <p:tav tm="0">
                                          <p:val>
                                            <p:fltVal val="0"/>
                                          </p:val>
                                        </p:tav>
                                        <p:tav tm="100000">
                                          <p:val>
                                            <p:strVal val="#ppt_w"/>
                                          </p:val>
                                        </p:tav>
                                      </p:tavLst>
                                    </p:anim>
                                    <p:anim calcmode="lin" valueType="num">
                                      <p:cBhvr>
                                        <p:cTn id="10" dur="250" fill="hold"/>
                                        <p:tgtEl>
                                          <p:spTgt spid="2"/>
                                        </p:tgtEl>
                                        <p:attrNameLst>
                                          <p:attrName>ppt_h</p:attrName>
                                        </p:attrNameLst>
                                      </p:cBhvr>
                                      <p:tavLst>
                                        <p:tav tm="0">
                                          <p:val>
                                            <p:fltVal val="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9"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250" fill="hold"/>
                                        <p:tgtEl>
                                          <p:spTgt spid="10"/>
                                        </p:tgtEl>
                                        <p:attrNameLst>
                                          <p:attrName>ppt_x</p:attrName>
                                        </p:attrNameLst>
                                      </p:cBhvr>
                                      <p:tavLst>
                                        <p:tav tm="0">
                                          <p:val>
                                            <p:strVal val="0-#ppt_w/2"/>
                                          </p:val>
                                        </p:tav>
                                        <p:tav tm="100000">
                                          <p:val>
                                            <p:strVal val="#ppt_x"/>
                                          </p:val>
                                        </p:tav>
                                      </p:tavLst>
                                    </p:anim>
                                    <p:anim calcmode="lin" valueType="num">
                                      <p:cBhvr additive="base">
                                        <p:cTn id="16" dur="25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200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250" fill="hold"/>
                                        <p:tgtEl>
                                          <p:spTgt spid="3"/>
                                        </p:tgtEl>
                                        <p:attrNameLst>
                                          <p:attrName>ppt_x</p:attrName>
                                        </p:attrNameLst>
                                      </p:cBhvr>
                                      <p:tavLst>
                                        <p:tav tm="0">
                                          <p:val>
                                            <p:strVal val="#ppt_x"/>
                                          </p:val>
                                        </p:tav>
                                        <p:tav tm="100000">
                                          <p:val>
                                            <p:strVal val="#ppt_x"/>
                                          </p:val>
                                        </p:tav>
                                      </p:tavLst>
                                    </p:anim>
                                    <p:anim calcmode="lin" valueType="num">
                                      <p:cBhvr additive="base">
                                        <p:cTn id="20" dur="2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7"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anim calcmode="lin" valueType="num">
                                      <p:cBhvr>
                                        <p:cTn id="26" dur="250" fill="hold"/>
                                        <p:tgtEl>
                                          <p:spTgt spid="8"/>
                                        </p:tgtEl>
                                        <p:attrNameLst>
                                          <p:attrName>ppt_x</p:attrName>
                                        </p:attrNameLst>
                                      </p:cBhvr>
                                      <p:tavLst>
                                        <p:tav tm="0">
                                          <p:val>
                                            <p:strVal val="#ppt_x"/>
                                          </p:val>
                                        </p:tav>
                                        <p:tav tm="100000">
                                          <p:val>
                                            <p:strVal val="#ppt_x"/>
                                          </p:val>
                                        </p:tav>
                                      </p:tavLst>
                                    </p:anim>
                                    <p:anim calcmode="lin" valueType="num">
                                      <p:cBhvr>
                                        <p:cTn id="27" dur="225" decel="100000" fill="hold"/>
                                        <p:tgtEl>
                                          <p:spTgt spid="8"/>
                                        </p:tgtEl>
                                        <p:attrNameLst>
                                          <p:attrName>ppt_y</p:attrName>
                                        </p:attrNameLst>
                                      </p:cBhvr>
                                      <p:tavLst>
                                        <p:tav tm="0">
                                          <p:val>
                                            <p:strVal val="#ppt_y+1"/>
                                          </p:val>
                                        </p:tav>
                                        <p:tav tm="100000">
                                          <p:val>
                                            <p:strVal val="#ppt_y-.03"/>
                                          </p:val>
                                        </p:tav>
                                      </p:tavLst>
                                    </p:anim>
                                    <p:anim calcmode="lin" valueType="num">
                                      <p:cBhvr>
                                        <p:cTn id="28" dur="1" accel="100000" fill="hold">
                                          <p:stCondLst>
                                            <p:cond delay="249"/>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8" presetClass="entr" presetSubtype="12"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strips(downLeft)">
                                      <p:cBhvr>
                                        <p:cTn id="33" dur="25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7" presetClass="entr" presetSubtype="1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250" fill="hold"/>
                                        <p:tgtEl>
                                          <p:spTgt spid="6"/>
                                        </p:tgtEl>
                                        <p:attrNameLst>
                                          <p:attrName>ppt_w</p:attrName>
                                        </p:attrNameLst>
                                      </p:cBhvr>
                                      <p:tavLst>
                                        <p:tav tm="0">
                                          <p:val>
                                            <p:fltVal val="0"/>
                                          </p:val>
                                        </p:tav>
                                        <p:tav tm="100000">
                                          <p:val>
                                            <p:strVal val="#ppt_w"/>
                                          </p:val>
                                        </p:tav>
                                      </p:tavLst>
                                    </p:anim>
                                    <p:anim calcmode="lin" valueType="num">
                                      <p:cBhvr>
                                        <p:cTn id="39" dur="25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0" fill="hold" display="0">
                  <p:stCondLst>
                    <p:cond delay="indefinite"/>
                  </p:stCondLst>
                  <p:endCondLst>
                    <p:cond evt="onStopAudio" delay="0">
                      <p:tgtEl>
                        <p:sldTgt/>
                      </p:tgtEl>
                    </p:cond>
                  </p:endCondLst>
                </p:cTn>
                <p:tgtEl>
                  <p:spTgt spid="9"/>
                </p:tgtEl>
              </p:cMediaNode>
            </p:audio>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43" name="Rectangle 762">
            <a:extLst>
              <a:ext uri="{FF2B5EF4-FFF2-40B4-BE49-F238E27FC236}">
                <a16:creationId xmlns:a16="http://schemas.microsoft.com/office/drawing/2014/main" id="{72CD369A-5284-45B1-B107-702483A8BD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27422" y="498507"/>
            <a:ext cx="6188277" cy="1372823"/>
          </a:xfrm>
        </p:spPr>
        <p:txBody>
          <a:bodyPr>
            <a:normAutofit/>
          </a:bodyPr>
          <a:lstStyle/>
          <a:p>
            <a:r>
              <a:rPr lang="en-US">
                <a:cs typeface="Calibri Light"/>
              </a:rPr>
              <a:t>Target Market</a:t>
            </a:r>
          </a:p>
        </p:txBody>
      </p:sp>
      <p:grpSp>
        <p:nvGrpSpPr>
          <p:cNvPr id="844" name="Group 764">
            <a:extLst>
              <a:ext uri="{FF2B5EF4-FFF2-40B4-BE49-F238E27FC236}">
                <a16:creationId xmlns:a16="http://schemas.microsoft.com/office/drawing/2014/main" id="{BC3EC256-5633-414E-89A7-4DF178057E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975" y="42050"/>
            <a:ext cx="1319321" cy="6804850"/>
            <a:chOff x="1744975" y="42050"/>
            <a:chExt cx="1319321" cy="6804850"/>
          </a:xfrm>
        </p:grpSpPr>
        <p:sp>
          <p:nvSpPr>
            <p:cNvPr id="766" name="Freeform 8">
              <a:extLst>
                <a:ext uri="{FF2B5EF4-FFF2-40B4-BE49-F238E27FC236}">
                  <a16:creationId xmlns:a16="http://schemas.microsoft.com/office/drawing/2014/main" id="{57652216-AF47-4D6B-A81B-2DC28B6255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93792" y="472833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5" name="Freeform 78">
              <a:extLst>
                <a:ext uri="{FF2B5EF4-FFF2-40B4-BE49-F238E27FC236}">
                  <a16:creationId xmlns:a16="http://schemas.microsoft.com/office/drawing/2014/main" id="{4850C240-229E-44CC-9B0C-7C70B85241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14562" y="668947"/>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1" name="Freeform 79">
              <a:extLst>
                <a:ext uri="{FF2B5EF4-FFF2-40B4-BE49-F238E27FC236}">
                  <a16:creationId xmlns:a16="http://schemas.microsoft.com/office/drawing/2014/main" id="{0C20C1F3-97C9-485A-BBF1-F712C6FDD9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26934" y="89999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2" name="Freeform 80">
              <a:extLst>
                <a:ext uri="{FF2B5EF4-FFF2-40B4-BE49-F238E27FC236}">
                  <a16:creationId xmlns:a16="http://schemas.microsoft.com/office/drawing/2014/main" id="{5FB7F486-D669-4315-848B-079715C0A6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21593" y="1137787"/>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2" name="Freeform 84">
              <a:extLst>
                <a:ext uri="{FF2B5EF4-FFF2-40B4-BE49-F238E27FC236}">
                  <a16:creationId xmlns:a16="http://schemas.microsoft.com/office/drawing/2014/main" id="{41C1AA59-6A1E-4A61-8483-8056A09E0C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896052" y="464361"/>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3" name="Freeform 86">
              <a:extLst>
                <a:ext uri="{FF2B5EF4-FFF2-40B4-BE49-F238E27FC236}">
                  <a16:creationId xmlns:a16="http://schemas.microsoft.com/office/drawing/2014/main" id="{851A3E4E-2857-4A69-AEC0-79CF8C413D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06021" y="118352"/>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2" name="Freeform 106">
              <a:extLst>
                <a:ext uri="{FF2B5EF4-FFF2-40B4-BE49-F238E27FC236}">
                  <a16:creationId xmlns:a16="http://schemas.microsoft.com/office/drawing/2014/main" id="{449C2B94-6D2C-466B-9091-18CA599565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41720" y="633568"/>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3" name="Freeform 108">
              <a:extLst>
                <a:ext uri="{FF2B5EF4-FFF2-40B4-BE49-F238E27FC236}">
                  <a16:creationId xmlns:a16="http://schemas.microsoft.com/office/drawing/2014/main" id="{D09D148A-E95C-4A5F-AFBD-D05C90839A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24547" y="1134288"/>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4" name="Freeform 110">
              <a:extLst>
                <a:ext uri="{FF2B5EF4-FFF2-40B4-BE49-F238E27FC236}">
                  <a16:creationId xmlns:a16="http://schemas.microsoft.com/office/drawing/2014/main" id="{5B90C58B-B2C5-4C93-8397-016D62EE67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19444" y="385733"/>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3" name="Freeform 112">
              <a:extLst>
                <a:ext uri="{FF2B5EF4-FFF2-40B4-BE49-F238E27FC236}">
                  <a16:creationId xmlns:a16="http://schemas.microsoft.com/office/drawing/2014/main" id="{97EE4FEF-54FA-45E2-A177-BA946262DF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30146" y="95457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4" name="Freeform 36">
              <a:extLst>
                <a:ext uri="{FF2B5EF4-FFF2-40B4-BE49-F238E27FC236}">
                  <a16:creationId xmlns:a16="http://schemas.microsoft.com/office/drawing/2014/main" id="{21D3B3BA-A1D7-450E-B002-44DFDC68F9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294226" y="4598801"/>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5" name="Freeform 41">
              <a:extLst>
                <a:ext uri="{FF2B5EF4-FFF2-40B4-BE49-F238E27FC236}">
                  <a16:creationId xmlns:a16="http://schemas.microsoft.com/office/drawing/2014/main" id="{71516E84-743F-4EE4-B466-909E55FCC9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991372" y="4671231"/>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6" name="Freeform 42">
              <a:extLst>
                <a:ext uri="{FF2B5EF4-FFF2-40B4-BE49-F238E27FC236}">
                  <a16:creationId xmlns:a16="http://schemas.microsoft.com/office/drawing/2014/main" id="{285EE84A-B305-47FC-9896-3EAAE94F6D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721306" y="4672363"/>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7" name="Freeform 45">
              <a:extLst>
                <a:ext uri="{FF2B5EF4-FFF2-40B4-BE49-F238E27FC236}">
                  <a16:creationId xmlns:a16="http://schemas.microsoft.com/office/drawing/2014/main" id="{ACD91DA3-CF45-4374-AEDA-5DA2E53EE4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857458" y="4410076"/>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6" name="Freeform 69">
              <a:extLst>
                <a:ext uri="{FF2B5EF4-FFF2-40B4-BE49-F238E27FC236}">
                  <a16:creationId xmlns:a16="http://schemas.microsoft.com/office/drawing/2014/main" id="{BB356FF6-7153-4AE8-904C-8535363AA8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854176" y="5651651"/>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7" name="Freeform 70">
              <a:extLst>
                <a:ext uri="{FF2B5EF4-FFF2-40B4-BE49-F238E27FC236}">
                  <a16:creationId xmlns:a16="http://schemas.microsoft.com/office/drawing/2014/main" id="{D9CD9700-C2DA-4CCD-8700-D763281E4C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818389" y="6243395"/>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0" name="Freeform 74">
              <a:extLst>
                <a:ext uri="{FF2B5EF4-FFF2-40B4-BE49-F238E27FC236}">
                  <a16:creationId xmlns:a16="http://schemas.microsoft.com/office/drawing/2014/main" id="{EF5898F8-F274-4A71-ABC2-9727884523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835281" y="5984792"/>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1" name="Freeform 85">
              <a:extLst>
                <a:ext uri="{FF2B5EF4-FFF2-40B4-BE49-F238E27FC236}">
                  <a16:creationId xmlns:a16="http://schemas.microsoft.com/office/drawing/2014/main" id="{AEBBE398-C737-4798-92D3-68B6928A9B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845443" y="6468970"/>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2" name="Freeform 87">
              <a:extLst>
                <a:ext uri="{FF2B5EF4-FFF2-40B4-BE49-F238E27FC236}">
                  <a16:creationId xmlns:a16="http://schemas.microsoft.com/office/drawing/2014/main" id="{F3116C15-246C-412A-B5A8-DC7E056EC8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822723" y="673426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3" name="Freeform 88">
              <a:extLst>
                <a:ext uri="{FF2B5EF4-FFF2-40B4-BE49-F238E27FC236}">
                  <a16:creationId xmlns:a16="http://schemas.microsoft.com/office/drawing/2014/main" id="{F9FA8A4C-F799-47E7-85C8-4DA109A003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09835" y="5700739"/>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4" name="Freeform 102">
              <a:extLst>
                <a:ext uri="{FF2B5EF4-FFF2-40B4-BE49-F238E27FC236}">
                  <a16:creationId xmlns:a16="http://schemas.microsoft.com/office/drawing/2014/main" id="{06EB852C-D558-4FA2-B6BD-72478CDCE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63385" y="5748297"/>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5" name="Freeform 103">
              <a:extLst>
                <a:ext uri="{FF2B5EF4-FFF2-40B4-BE49-F238E27FC236}">
                  <a16:creationId xmlns:a16="http://schemas.microsoft.com/office/drawing/2014/main" id="{0B128693-39C5-4999-9EB7-FAF6D33AF6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46293" y="6018719"/>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6" name="Freeform 117">
              <a:extLst>
                <a:ext uri="{FF2B5EF4-FFF2-40B4-BE49-F238E27FC236}">
                  <a16:creationId xmlns:a16="http://schemas.microsoft.com/office/drawing/2014/main" id="{A7E94734-299A-4A1A-8745-522701D7F0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98102" y="6062398"/>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7" name="Freeform 118">
              <a:extLst>
                <a:ext uri="{FF2B5EF4-FFF2-40B4-BE49-F238E27FC236}">
                  <a16:creationId xmlns:a16="http://schemas.microsoft.com/office/drawing/2014/main" id="{88D7A4B9-ADFA-49C6-A86B-1801ECE375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83208" y="6710138"/>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8" name="Freeform 119">
              <a:extLst>
                <a:ext uri="{FF2B5EF4-FFF2-40B4-BE49-F238E27FC236}">
                  <a16:creationId xmlns:a16="http://schemas.microsoft.com/office/drawing/2014/main" id="{1D2B967C-42F5-4C41-B5A8-333B15CF27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54120" y="626268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9" name="Freeform 8">
              <a:extLst>
                <a:ext uri="{FF2B5EF4-FFF2-40B4-BE49-F238E27FC236}">
                  <a16:creationId xmlns:a16="http://schemas.microsoft.com/office/drawing/2014/main" id="{7E3E1C46-3049-4EC7-A692-A95CEE2A80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24220" y="206994"/>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0" name="Freeform 8">
              <a:extLst>
                <a:ext uri="{FF2B5EF4-FFF2-40B4-BE49-F238E27FC236}">
                  <a16:creationId xmlns:a16="http://schemas.microsoft.com/office/drawing/2014/main" id="{59EC4BA9-BAFD-46B9-B282-A708F32DA6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53403" y="67393"/>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1" name="Freeform 43">
              <a:extLst>
                <a:ext uri="{FF2B5EF4-FFF2-40B4-BE49-F238E27FC236}">
                  <a16:creationId xmlns:a16="http://schemas.microsoft.com/office/drawing/2014/main" id="{0BB44AF0-8C8E-4407-8BE6-C5A64ACB7F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19884" y="5967585"/>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2" name="Freeform 51">
              <a:extLst>
                <a:ext uri="{FF2B5EF4-FFF2-40B4-BE49-F238E27FC236}">
                  <a16:creationId xmlns:a16="http://schemas.microsoft.com/office/drawing/2014/main" id="{85398933-36C3-494E-B746-673993C878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10283" y="573437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3" name="Freeform 53">
              <a:extLst>
                <a:ext uri="{FF2B5EF4-FFF2-40B4-BE49-F238E27FC236}">
                  <a16:creationId xmlns:a16="http://schemas.microsoft.com/office/drawing/2014/main" id="{84BFEAB6-0117-44A8-8459-8592C14D9F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751968" y="5465370"/>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8" name="Freeform 54">
              <a:extLst>
                <a:ext uri="{FF2B5EF4-FFF2-40B4-BE49-F238E27FC236}">
                  <a16:creationId xmlns:a16="http://schemas.microsoft.com/office/drawing/2014/main" id="{A171CE1C-2DD7-4682-BE34-E3D5986A06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48820" y="6232142"/>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9" name="Freeform 59">
              <a:extLst>
                <a:ext uri="{FF2B5EF4-FFF2-40B4-BE49-F238E27FC236}">
                  <a16:creationId xmlns:a16="http://schemas.microsoft.com/office/drawing/2014/main" id="{993E51E0-704B-47D0-9E80-52F81035FB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785974" y="6481570"/>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0" name="Freeform 61">
              <a:extLst>
                <a:ext uri="{FF2B5EF4-FFF2-40B4-BE49-F238E27FC236}">
                  <a16:creationId xmlns:a16="http://schemas.microsoft.com/office/drawing/2014/main" id="{B877D7D4-56A7-4747-AB50-4D2CB582A7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791453" y="6698934"/>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1" name="Freeform 78">
              <a:extLst>
                <a:ext uri="{FF2B5EF4-FFF2-40B4-BE49-F238E27FC236}">
                  <a16:creationId xmlns:a16="http://schemas.microsoft.com/office/drawing/2014/main" id="{7AD863AE-05C2-42B0-8B8C-2262A95B8D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043184" y="6077982"/>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2" name="Freeform 79">
              <a:extLst>
                <a:ext uri="{FF2B5EF4-FFF2-40B4-BE49-F238E27FC236}">
                  <a16:creationId xmlns:a16="http://schemas.microsoft.com/office/drawing/2014/main" id="{96FE0420-A304-40C5-A11A-0D43C374DB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054739" y="5852650"/>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3" name="Freeform 80">
              <a:extLst>
                <a:ext uri="{FF2B5EF4-FFF2-40B4-BE49-F238E27FC236}">
                  <a16:creationId xmlns:a16="http://schemas.microsoft.com/office/drawing/2014/main" id="{5712C99F-0668-4696-B7F5-5BE3B40780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059192" y="5618119"/>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4" name="Freeform 84">
              <a:extLst>
                <a:ext uri="{FF2B5EF4-FFF2-40B4-BE49-F238E27FC236}">
                  <a16:creationId xmlns:a16="http://schemas.microsoft.com/office/drawing/2014/main" id="{45B51241-B4A7-44BA-B3B1-6D0785936E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065791" y="6353133"/>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5" name="Freeform 86">
              <a:extLst>
                <a:ext uri="{FF2B5EF4-FFF2-40B4-BE49-F238E27FC236}">
                  <a16:creationId xmlns:a16="http://schemas.microsoft.com/office/drawing/2014/main" id="{D6E3E1E9-9E2B-4B15-979A-D9ADF02FEB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078761" y="6639984"/>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6" name="Freeform 106">
              <a:extLst>
                <a:ext uri="{FF2B5EF4-FFF2-40B4-BE49-F238E27FC236}">
                  <a16:creationId xmlns:a16="http://schemas.microsoft.com/office/drawing/2014/main" id="{A37D17A3-9203-43E1-955F-779C2CFD3B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57994" y="609174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7" name="Freeform 108">
              <a:extLst>
                <a:ext uri="{FF2B5EF4-FFF2-40B4-BE49-F238E27FC236}">
                  <a16:creationId xmlns:a16="http://schemas.microsoft.com/office/drawing/2014/main" id="{42EEB773-123A-4E50-93FF-FE62CB9377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44939" y="5584610"/>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8" name="Freeform 110">
              <a:extLst>
                <a:ext uri="{FF2B5EF4-FFF2-40B4-BE49-F238E27FC236}">
                  <a16:creationId xmlns:a16="http://schemas.microsoft.com/office/drawing/2014/main" id="{41D4F2D5-C07C-4F05-A11F-6024B7F13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58684" y="6418626"/>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9" name="Freeform 112">
              <a:extLst>
                <a:ext uri="{FF2B5EF4-FFF2-40B4-BE49-F238E27FC236}">
                  <a16:creationId xmlns:a16="http://schemas.microsoft.com/office/drawing/2014/main" id="{9AD3968C-7A54-4876-A3B1-0A199BD9D3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57730" y="588242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0" name="Freeform 34">
              <a:extLst>
                <a:ext uri="{FF2B5EF4-FFF2-40B4-BE49-F238E27FC236}">
                  <a16:creationId xmlns:a16="http://schemas.microsoft.com/office/drawing/2014/main" id="{84A9F12A-9E3E-4B1C-AECE-2204350DC2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19827" y="1405235"/>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1" name="Freeform 36">
              <a:extLst>
                <a:ext uri="{FF2B5EF4-FFF2-40B4-BE49-F238E27FC236}">
                  <a16:creationId xmlns:a16="http://schemas.microsoft.com/office/drawing/2014/main" id="{AE1C5FD2-F9CD-4637-814D-A3A526F07B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42290" y="724578"/>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2" name="Freeform 41">
              <a:extLst>
                <a:ext uri="{FF2B5EF4-FFF2-40B4-BE49-F238E27FC236}">
                  <a16:creationId xmlns:a16="http://schemas.microsoft.com/office/drawing/2014/main" id="{83C66AA3-5242-4EC3-A629-2C827DED241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42290" y="51705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3" name="Freeform 42">
              <a:extLst>
                <a:ext uri="{FF2B5EF4-FFF2-40B4-BE49-F238E27FC236}">
                  <a16:creationId xmlns:a16="http://schemas.microsoft.com/office/drawing/2014/main" id="{132B76A0-CFCB-46B9-A647-A0CDEE2F7ED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21480" y="1221982"/>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4" name="Freeform 45">
              <a:extLst>
                <a:ext uri="{FF2B5EF4-FFF2-40B4-BE49-F238E27FC236}">
                  <a16:creationId xmlns:a16="http://schemas.microsoft.com/office/drawing/2014/main" id="{423AA744-F810-4397-917F-77D42FE3D0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72483" y="93460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5" name="Freeform 66">
              <a:extLst>
                <a:ext uri="{FF2B5EF4-FFF2-40B4-BE49-F238E27FC236}">
                  <a16:creationId xmlns:a16="http://schemas.microsoft.com/office/drawing/2014/main" id="{5C72F779-C984-4431-94E3-38E6050EAD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25160" y="138958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6" name="Freeform 69">
              <a:extLst>
                <a:ext uri="{FF2B5EF4-FFF2-40B4-BE49-F238E27FC236}">
                  <a16:creationId xmlns:a16="http://schemas.microsoft.com/office/drawing/2014/main" id="{8BF25437-23A6-4F68-A6CC-2021B4DB5F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25043" y="1107344"/>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7" name="Freeform 70">
              <a:extLst>
                <a:ext uri="{FF2B5EF4-FFF2-40B4-BE49-F238E27FC236}">
                  <a16:creationId xmlns:a16="http://schemas.microsoft.com/office/drawing/2014/main" id="{B68970AA-D5FD-4ED4-8AE4-C981BD290B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74122" y="551506"/>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8" name="Freeform 74">
              <a:extLst>
                <a:ext uri="{FF2B5EF4-FFF2-40B4-BE49-F238E27FC236}">
                  <a16:creationId xmlns:a16="http://schemas.microsoft.com/office/drawing/2014/main" id="{56CDF8D4-4455-458D-A168-36FD9BCF2E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51027" y="765229"/>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9" name="Freeform 85">
              <a:extLst>
                <a:ext uri="{FF2B5EF4-FFF2-40B4-BE49-F238E27FC236}">
                  <a16:creationId xmlns:a16="http://schemas.microsoft.com/office/drawing/2014/main" id="{17A0BB86-D681-41CF-9C63-B55FAA2708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39067" y="258174"/>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0" name="Freeform 87">
              <a:extLst>
                <a:ext uri="{FF2B5EF4-FFF2-40B4-BE49-F238E27FC236}">
                  <a16:creationId xmlns:a16="http://schemas.microsoft.com/office/drawing/2014/main" id="{51933FCD-E07F-4E47-853E-B791F1BBDF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42681" y="94688"/>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1" name="Freeform 88">
              <a:extLst>
                <a:ext uri="{FF2B5EF4-FFF2-40B4-BE49-F238E27FC236}">
                  <a16:creationId xmlns:a16="http://schemas.microsoft.com/office/drawing/2014/main" id="{2EB1546B-A39B-432A-8E6A-1F7421881D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207625" y="1163525"/>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2" name="Freeform 94">
              <a:extLst>
                <a:ext uri="{FF2B5EF4-FFF2-40B4-BE49-F238E27FC236}">
                  <a16:creationId xmlns:a16="http://schemas.microsoft.com/office/drawing/2014/main" id="{A5AF0119-0028-4D14-B6CF-0ED0AF8629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92943" y="1362883"/>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3" name="Freeform 102">
              <a:extLst>
                <a:ext uri="{FF2B5EF4-FFF2-40B4-BE49-F238E27FC236}">
                  <a16:creationId xmlns:a16="http://schemas.microsoft.com/office/drawing/2014/main" id="{39B7BAEF-46A4-4EE7-A3F1-2B0C3139ED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402256" y="1155654"/>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4" name="Freeform 103">
              <a:extLst>
                <a:ext uri="{FF2B5EF4-FFF2-40B4-BE49-F238E27FC236}">
                  <a16:creationId xmlns:a16="http://schemas.microsoft.com/office/drawing/2014/main" id="{4AFF19DE-7520-450D-BBC4-514637C677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418542" y="797064"/>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5" name="Freeform 117">
              <a:extLst>
                <a:ext uri="{FF2B5EF4-FFF2-40B4-BE49-F238E27FC236}">
                  <a16:creationId xmlns:a16="http://schemas.microsoft.com/office/drawing/2014/main" id="{55F5F049-082E-4F28-A6F9-B22CED3476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500545" y="850492"/>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6" name="Freeform 118">
              <a:extLst>
                <a:ext uri="{FF2B5EF4-FFF2-40B4-BE49-F238E27FC236}">
                  <a16:creationId xmlns:a16="http://schemas.microsoft.com/office/drawing/2014/main" id="{F1FA5EE8-8FDF-4249-8FBE-5EE4A41B31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91375" y="11217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7" name="Freeform 119">
              <a:extLst>
                <a:ext uri="{FF2B5EF4-FFF2-40B4-BE49-F238E27FC236}">
                  <a16:creationId xmlns:a16="http://schemas.microsoft.com/office/drawing/2014/main" id="{0516D437-66A6-4F8A-AB89-41D39D3598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412255" y="528605"/>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8" name="Freeform 8">
              <a:extLst>
                <a:ext uri="{FF2B5EF4-FFF2-40B4-BE49-F238E27FC236}">
                  <a16:creationId xmlns:a16="http://schemas.microsoft.com/office/drawing/2014/main" id="{3F9DD8A5-3889-448A-BB79-A5E1086DC5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19382" y="668886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9" name="Freeform 41">
              <a:extLst>
                <a:ext uri="{FF2B5EF4-FFF2-40B4-BE49-F238E27FC236}">
                  <a16:creationId xmlns:a16="http://schemas.microsoft.com/office/drawing/2014/main" id="{A5411003-0583-4E13-BD73-09447FE07B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76051" y="5492043"/>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0" name="Freeform 41">
              <a:extLst>
                <a:ext uri="{FF2B5EF4-FFF2-40B4-BE49-F238E27FC236}">
                  <a16:creationId xmlns:a16="http://schemas.microsoft.com/office/drawing/2014/main" id="{0857F65C-18A4-4138-888F-60B6250E55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63626" y="651588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1" name="Freeform 41">
              <a:extLst>
                <a:ext uri="{FF2B5EF4-FFF2-40B4-BE49-F238E27FC236}">
                  <a16:creationId xmlns:a16="http://schemas.microsoft.com/office/drawing/2014/main" id="{ABED9D28-F90F-4E28-A5EE-F59041B05E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16458" y="1405539"/>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2" name="Freeform 79">
              <a:extLst>
                <a:ext uri="{FF2B5EF4-FFF2-40B4-BE49-F238E27FC236}">
                  <a16:creationId xmlns:a16="http://schemas.microsoft.com/office/drawing/2014/main" id="{A2B5689A-49D3-4436-8E8B-8B6C049D21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38545" y="486074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3" name="Freeform 79">
              <a:extLst>
                <a:ext uri="{FF2B5EF4-FFF2-40B4-BE49-F238E27FC236}">
                  <a16:creationId xmlns:a16="http://schemas.microsoft.com/office/drawing/2014/main" id="{9AEF7DFC-F323-44D3-93BC-8991F45012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867650" y="543739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4" name="Freeform 79">
              <a:extLst>
                <a:ext uri="{FF2B5EF4-FFF2-40B4-BE49-F238E27FC236}">
                  <a16:creationId xmlns:a16="http://schemas.microsoft.com/office/drawing/2014/main" id="{7D9C0AE3-7512-40BE-9DB0-92E5C9FAAD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631376" y="140483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5" name="Freeform 79">
              <a:extLst>
                <a:ext uri="{FF2B5EF4-FFF2-40B4-BE49-F238E27FC236}">
                  <a16:creationId xmlns:a16="http://schemas.microsoft.com/office/drawing/2014/main" id="{4EDB005F-47FF-4F3E-A8EC-AA3B45D3B6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38486" y="301463"/>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6" name="Freeform 43">
              <a:extLst>
                <a:ext uri="{FF2B5EF4-FFF2-40B4-BE49-F238E27FC236}">
                  <a16:creationId xmlns:a16="http://schemas.microsoft.com/office/drawing/2014/main" id="{66DA380F-77D7-4F06-B633-F9D8566585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019036" y="488697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7" name="Freeform 51">
              <a:extLst>
                <a:ext uri="{FF2B5EF4-FFF2-40B4-BE49-F238E27FC236}">
                  <a16:creationId xmlns:a16="http://schemas.microsoft.com/office/drawing/2014/main" id="{066B6C10-E3AE-4C93-8E97-EBE1FF1F2E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91123" y="2512744"/>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8" name="Freeform 53">
              <a:extLst>
                <a:ext uri="{FF2B5EF4-FFF2-40B4-BE49-F238E27FC236}">
                  <a16:creationId xmlns:a16="http://schemas.microsoft.com/office/drawing/2014/main" id="{E277C220-5466-4FD0-B77C-7E295E8C31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79867" y="4136512"/>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9" name="Freeform 78">
              <a:extLst>
                <a:ext uri="{FF2B5EF4-FFF2-40B4-BE49-F238E27FC236}">
                  <a16:creationId xmlns:a16="http://schemas.microsoft.com/office/drawing/2014/main" id="{3DEA17E6-646F-4827-A08D-E4725219F0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50954" y="2303194"/>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0" name="Freeform 79">
              <a:extLst>
                <a:ext uri="{FF2B5EF4-FFF2-40B4-BE49-F238E27FC236}">
                  <a16:creationId xmlns:a16="http://schemas.microsoft.com/office/drawing/2014/main" id="{3B5C6B2B-92D7-442F-8445-E554C082A5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50350" y="276316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1" name="Freeform 80">
              <a:extLst>
                <a:ext uri="{FF2B5EF4-FFF2-40B4-BE49-F238E27FC236}">
                  <a16:creationId xmlns:a16="http://schemas.microsoft.com/office/drawing/2014/main" id="{78B1671C-BA12-4A0C-BF73-4C133110AE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015237" y="516057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2" name="Freeform 84">
              <a:extLst>
                <a:ext uri="{FF2B5EF4-FFF2-40B4-BE49-F238E27FC236}">
                  <a16:creationId xmlns:a16="http://schemas.microsoft.com/office/drawing/2014/main" id="{3E147694-6DC6-4EE8-AC97-7AE26398DC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32444" y="2098608"/>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3" name="Freeform 86">
              <a:extLst>
                <a:ext uri="{FF2B5EF4-FFF2-40B4-BE49-F238E27FC236}">
                  <a16:creationId xmlns:a16="http://schemas.microsoft.com/office/drawing/2014/main" id="{E0283834-E22A-4F12-8B1D-9D97BDDC8B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42413" y="1752599"/>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4" name="Freeform 106">
              <a:extLst>
                <a:ext uri="{FF2B5EF4-FFF2-40B4-BE49-F238E27FC236}">
                  <a16:creationId xmlns:a16="http://schemas.microsoft.com/office/drawing/2014/main" id="{27CBE636-5461-44EB-AE97-6E8154E9C7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78112" y="220533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5" name="Freeform 108">
              <a:extLst>
                <a:ext uri="{FF2B5EF4-FFF2-40B4-BE49-F238E27FC236}">
                  <a16:creationId xmlns:a16="http://schemas.microsoft.com/office/drawing/2014/main" id="{A06117E5-5F5D-46C1-ACE2-979C1BA461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288286" y="4331982"/>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6" name="Freeform 110">
              <a:extLst>
                <a:ext uri="{FF2B5EF4-FFF2-40B4-BE49-F238E27FC236}">
                  <a16:creationId xmlns:a16="http://schemas.microsoft.com/office/drawing/2014/main" id="{9DEA3051-9D19-4DC6-8C98-00C425876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55836" y="195750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7" name="Freeform 112">
              <a:extLst>
                <a:ext uri="{FF2B5EF4-FFF2-40B4-BE49-F238E27FC236}">
                  <a16:creationId xmlns:a16="http://schemas.microsoft.com/office/drawing/2014/main" id="{DF50010C-C69E-4770-B0E3-E4DC2ACE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02264" y="4778912"/>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8" name="Freeform 8">
              <a:extLst>
                <a:ext uri="{FF2B5EF4-FFF2-40B4-BE49-F238E27FC236}">
                  <a16:creationId xmlns:a16="http://schemas.microsoft.com/office/drawing/2014/main" id="{EF4373F0-D39C-43FD-9D4E-20E2371D66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91593" y="171338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9" name="Freeform 8">
              <a:extLst>
                <a:ext uri="{FF2B5EF4-FFF2-40B4-BE49-F238E27FC236}">
                  <a16:creationId xmlns:a16="http://schemas.microsoft.com/office/drawing/2014/main" id="{1DF9A3CD-079A-4625-84F2-DF7EC61A08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89795" y="163916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0" name="Freeform 34">
              <a:extLst>
                <a:ext uri="{FF2B5EF4-FFF2-40B4-BE49-F238E27FC236}">
                  <a16:creationId xmlns:a16="http://schemas.microsoft.com/office/drawing/2014/main" id="{D7908608-A36E-4015-8FFF-EE727465F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771381" y="5244168"/>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1" name="Freeform 36">
              <a:extLst>
                <a:ext uri="{FF2B5EF4-FFF2-40B4-BE49-F238E27FC236}">
                  <a16:creationId xmlns:a16="http://schemas.microsoft.com/office/drawing/2014/main" id="{8E4FC21A-4E37-45B9-8ED9-8E9A200F61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42290" y="2429150"/>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2" name="Freeform 41">
              <a:extLst>
                <a:ext uri="{FF2B5EF4-FFF2-40B4-BE49-F238E27FC236}">
                  <a16:creationId xmlns:a16="http://schemas.microsoft.com/office/drawing/2014/main" id="{7EC6CA60-3309-4909-A242-6EDC1620A3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42290" y="217353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3" name="Freeform 42">
              <a:extLst>
                <a:ext uri="{FF2B5EF4-FFF2-40B4-BE49-F238E27FC236}">
                  <a16:creationId xmlns:a16="http://schemas.microsoft.com/office/drawing/2014/main" id="{E36F8D28-C5C9-4366-9BDE-D82FC2ED97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752997" y="4988780"/>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4" name="Freeform 45">
              <a:extLst>
                <a:ext uri="{FF2B5EF4-FFF2-40B4-BE49-F238E27FC236}">
                  <a16:creationId xmlns:a16="http://schemas.microsoft.com/office/drawing/2014/main" id="{347BC4EC-879E-4A58-BB8E-9965F42E5A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59942" y="2769269"/>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5" name="Freeform 66">
              <a:extLst>
                <a:ext uri="{FF2B5EF4-FFF2-40B4-BE49-F238E27FC236}">
                  <a16:creationId xmlns:a16="http://schemas.microsoft.com/office/drawing/2014/main" id="{2FE79B60-958E-49FB-BAE5-09E087A8BF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51083" y="5211114"/>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6" name="Freeform 69">
              <a:extLst>
                <a:ext uri="{FF2B5EF4-FFF2-40B4-BE49-F238E27FC236}">
                  <a16:creationId xmlns:a16="http://schemas.microsoft.com/office/drawing/2014/main" id="{F219BB5D-9580-4264-9E63-C861E6658F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655867" y="58375"/>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7" name="Freeform 70">
              <a:extLst>
                <a:ext uri="{FF2B5EF4-FFF2-40B4-BE49-F238E27FC236}">
                  <a16:creationId xmlns:a16="http://schemas.microsoft.com/office/drawing/2014/main" id="{CEF6BF91-FC3D-46D7-8208-81727E55D0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49643" y="219595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8" name="Freeform 74">
              <a:extLst>
                <a:ext uri="{FF2B5EF4-FFF2-40B4-BE49-F238E27FC236}">
                  <a16:creationId xmlns:a16="http://schemas.microsoft.com/office/drawing/2014/main" id="{87C340A0-6594-44EF-A2FF-368EE43657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62398" y="2504649"/>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9" name="Freeform 85">
              <a:extLst>
                <a:ext uri="{FF2B5EF4-FFF2-40B4-BE49-F238E27FC236}">
                  <a16:creationId xmlns:a16="http://schemas.microsoft.com/office/drawing/2014/main" id="{C1864E85-CB41-4E68-88E0-97EC875AC5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62024" y="1973224"/>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0" name="Freeform 87">
              <a:extLst>
                <a:ext uri="{FF2B5EF4-FFF2-40B4-BE49-F238E27FC236}">
                  <a16:creationId xmlns:a16="http://schemas.microsoft.com/office/drawing/2014/main" id="{BE8F5959-39FD-404F-9DCA-045A6FF037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79073" y="1666457"/>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1" name="Freeform 88">
              <a:extLst>
                <a:ext uri="{FF2B5EF4-FFF2-40B4-BE49-F238E27FC236}">
                  <a16:creationId xmlns:a16="http://schemas.microsoft.com/office/drawing/2014/main" id="{AF2FFA2C-AA3B-4407-8D1E-EC9EBA5E1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244017" y="273529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2" name="Freeform 94">
              <a:extLst>
                <a:ext uri="{FF2B5EF4-FFF2-40B4-BE49-F238E27FC236}">
                  <a16:creationId xmlns:a16="http://schemas.microsoft.com/office/drawing/2014/main" id="{9AD27997-4281-4B54-9055-A0F0028129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620676" y="5091343"/>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3" name="Freeform 102">
              <a:extLst>
                <a:ext uri="{FF2B5EF4-FFF2-40B4-BE49-F238E27FC236}">
                  <a16:creationId xmlns:a16="http://schemas.microsoft.com/office/drawing/2014/main" id="{3E41767B-D672-4A2B-A6A4-963C085A89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76473" y="5344948"/>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4" name="Freeform 103">
              <a:extLst>
                <a:ext uri="{FF2B5EF4-FFF2-40B4-BE49-F238E27FC236}">
                  <a16:creationId xmlns:a16="http://schemas.microsoft.com/office/drawing/2014/main" id="{AB4F7F6A-E2B2-4495-9B73-CD2BF7F35A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454934" y="236883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5" name="Freeform 117">
              <a:extLst>
                <a:ext uri="{FF2B5EF4-FFF2-40B4-BE49-F238E27FC236}">
                  <a16:creationId xmlns:a16="http://schemas.microsoft.com/office/drawing/2014/main" id="{47982EE6-D4AC-49D9-9045-46EB0DDEA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536937" y="2422261"/>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6" name="Freeform 118">
              <a:extLst>
                <a:ext uri="{FF2B5EF4-FFF2-40B4-BE49-F238E27FC236}">
                  <a16:creationId xmlns:a16="http://schemas.microsoft.com/office/drawing/2014/main" id="{B37DA8E7-A892-4110-A590-4407256B2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427767" y="168394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7" name="Freeform 119">
              <a:extLst>
                <a:ext uri="{FF2B5EF4-FFF2-40B4-BE49-F238E27FC236}">
                  <a16:creationId xmlns:a16="http://schemas.microsoft.com/office/drawing/2014/main" id="{92F7A78A-541E-4652-82A6-5EFF9AFA58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473414" y="198099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8" name="Freeform 41">
              <a:extLst>
                <a:ext uri="{FF2B5EF4-FFF2-40B4-BE49-F238E27FC236}">
                  <a16:creationId xmlns:a16="http://schemas.microsoft.com/office/drawing/2014/main" id="{66CD4983-0D67-47D1-B718-95E23F619C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010943" y="5338333"/>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9" name="Freeform 79">
              <a:extLst>
                <a:ext uri="{FF2B5EF4-FFF2-40B4-BE49-F238E27FC236}">
                  <a16:creationId xmlns:a16="http://schemas.microsoft.com/office/drawing/2014/main" id="{B2994A0B-6B7D-42B0-81A8-EA482E2696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876608" y="517420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0" name="Freeform 79">
              <a:extLst>
                <a:ext uri="{FF2B5EF4-FFF2-40B4-BE49-F238E27FC236}">
                  <a16:creationId xmlns:a16="http://schemas.microsoft.com/office/drawing/2014/main" id="{71D6B524-6981-4540-85FC-1C7E3A9103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74878" y="187323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1" name="Freeform 79">
              <a:extLst>
                <a:ext uri="{FF2B5EF4-FFF2-40B4-BE49-F238E27FC236}">
                  <a16:creationId xmlns:a16="http://schemas.microsoft.com/office/drawing/2014/main" id="{119CDAF4-086B-4DF4-91C4-0E55E2E044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397991" y="30979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2" name="Freeform 74">
              <a:extLst>
                <a:ext uri="{FF2B5EF4-FFF2-40B4-BE49-F238E27FC236}">
                  <a16:creationId xmlns:a16="http://schemas.microsoft.com/office/drawing/2014/main" id="{4A3083A2-69D2-4C08-9514-FF14E494D8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327887" y="980123"/>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 name="Subtitle 2"/>
          <p:cNvSpPr>
            <a:spLocks noGrp="1"/>
          </p:cNvSpPr>
          <p:nvPr>
            <p:ph idx="1"/>
          </p:nvPr>
        </p:nvSpPr>
        <p:spPr>
          <a:xfrm>
            <a:off x="5437866" y="2055766"/>
            <a:ext cx="5877833" cy="3943912"/>
          </a:xfrm>
        </p:spPr>
        <p:txBody>
          <a:bodyPr vert="horz" lIns="91440" tIns="45720" rIns="91440" bIns="45720" rtlCol="0" anchor="t">
            <a:noAutofit/>
          </a:bodyPr>
          <a:lstStyle/>
          <a:p>
            <a:pPr>
              <a:buClr>
                <a:srgbClr val="C3B2A7"/>
              </a:buClr>
              <a:buFont typeface="Arial"/>
              <a:buChar char="•"/>
            </a:pPr>
            <a:r>
              <a:rPr lang="en-US" sz="1600">
                <a:solidFill>
                  <a:schemeClr val="tx1"/>
                </a:solidFill>
                <a:latin typeface="Times New Roman"/>
                <a:ea typeface="+mn-lt"/>
                <a:cs typeface="+mn-lt"/>
              </a:rPr>
              <a:t>Target audience: people aged 18-35 with high status, income, and influence.</a:t>
            </a:r>
            <a:endParaRPr lang="en-US" sz="1600">
              <a:solidFill>
                <a:schemeClr val="tx1"/>
              </a:solidFill>
              <a:latin typeface="Times New Roman"/>
              <a:cs typeface="Times New Roman"/>
            </a:endParaRPr>
          </a:p>
          <a:p>
            <a:pPr>
              <a:buClr>
                <a:srgbClr val="C3B2A7"/>
              </a:buClr>
              <a:buFont typeface="Arial"/>
              <a:buChar char="•"/>
            </a:pPr>
            <a:r>
              <a:rPr lang="en-US" sz="1600">
                <a:solidFill>
                  <a:schemeClr val="tx1"/>
                </a:solidFill>
                <a:latin typeface="Times New Roman"/>
                <a:ea typeface="+mn-lt"/>
                <a:cs typeface="+mn-lt"/>
              </a:rPr>
              <a:t>Preferably based in Los Angeles, but nationwide reach is also a focus</a:t>
            </a:r>
            <a:endParaRPr lang="en-US" sz="1600">
              <a:solidFill>
                <a:schemeClr val="tx1"/>
              </a:solidFill>
              <a:latin typeface="Times New Roman"/>
              <a:cs typeface="Times New Roman"/>
            </a:endParaRPr>
          </a:p>
          <a:p>
            <a:pPr>
              <a:buClr>
                <a:srgbClr val="C3B2A7"/>
              </a:buClr>
              <a:buFont typeface="Arial"/>
              <a:buChar char="•"/>
            </a:pPr>
            <a:r>
              <a:rPr lang="en-US" sz="1600">
                <a:solidFill>
                  <a:schemeClr val="tx1"/>
                </a:solidFill>
                <a:latin typeface="Times New Roman"/>
                <a:ea typeface="+mn-lt"/>
                <a:cs typeface="+mn-lt"/>
              </a:rPr>
              <a:t>Female audience within the target age range has a higher percentage of following influencers on social media.</a:t>
            </a:r>
            <a:endParaRPr lang="en-US" sz="1600">
              <a:solidFill>
                <a:schemeClr val="tx1"/>
              </a:solidFill>
              <a:latin typeface="Times New Roman"/>
              <a:cs typeface="Times New Roman"/>
            </a:endParaRPr>
          </a:p>
          <a:p>
            <a:pPr>
              <a:buClr>
                <a:srgbClr val="C3B2A7"/>
              </a:buClr>
              <a:buFont typeface="Arial"/>
              <a:buChar char="•"/>
            </a:pPr>
            <a:r>
              <a:rPr lang="en-US" sz="1600">
                <a:solidFill>
                  <a:schemeClr val="tx1"/>
                </a:solidFill>
                <a:latin typeface="Times New Roman"/>
                <a:ea typeface="+mn-lt"/>
                <a:cs typeface="+mn-lt"/>
              </a:rPr>
              <a:t>Targeting this group will lead to higher business recognition and growth.</a:t>
            </a:r>
            <a:endParaRPr lang="en-US" sz="1600">
              <a:solidFill>
                <a:schemeClr val="tx1"/>
              </a:solidFill>
              <a:latin typeface="Times New Roman"/>
              <a:cs typeface="Times New Roman"/>
            </a:endParaRPr>
          </a:p>
          <a:p>
            <a:pPr marL="0" indent="0">
              <a:buClr>
                <a:srgbClr val="F4F1EF">
                  <a:lumMod val="75000"/>
                </a:srgbClr>
              </a:buClr>
              <a:buNone/>
            </a:pPr>
            <a:endParaRPr lang="en-US" sz="1600">
              <a:solidFill>
                <a:schemeClr val="tx1"/>
              </a:solidFill>
              <a:latin typeface="Times New Roman"/>
              <a:cs typeface="Times New Roman"/>
            </a:endParaRPr>
          </a:p>
        </p:txBody>
      </p:sp>
      <p:pic>
        <p:nvPicPr>
          <p:cNvPr id="4" name="Picture 4" descr="Chart, bar chart&#10;&#10;Description automatically generated">
            <a:extLst>
              <a:ext uri="{FF2B5EF4-FFF2-40B4-BE49-F238E27FC236}">
                <a16:creationId xmlns:a16="http://schemas.microsoft.com/office/drawing/2014/main" id="{032F32C8-5B21-ECBF-AE4E-B5DB26E75EE8}"/>
              </a:ext>
            </a:extLst>
          </p:cNvPr>
          <p:cNvPicPr>
            <a:picLocks noChangeAspect="1"/>
          </p:cNvPicPr>
          <p:nvPr/>
        </p:nvPicPr>
        <p:blipFill>
          <a:blip r:embed="rId4"/>
          <a:stretch>
            <a:fillRect/>
          </a:stretch>
        </p:blipFill>
        <p:spPr>
          <a:xfrm>
            <a:off x="475314" y="1888159"/>
            <a:ext cx="4492976" cy="3536300"/>
          </a:xfrm>
          <a:prstGeom prst="rect">
            <a:avLst/>
          </a:prstGeom>
          <a:ln>
            <a:noFill/>
          </a:ln>
          <a:effectLst>
            <a:outerShdw blurRad="190500" algn="tl" rotWithShape="0">
              <a:srgbClr val="000000">
                <a:alpha val="70000"/>
              </a:srgbClr>
            </a:outerShdw>
          </a:effectLst>
        </p:spPr>
      </p:pic>
      <p:pic>
        <p:nvPicPr>
          <p:cNvPr id="6" name="Audio 5">
            <a:hlinkClick r:id="" action="ppaction://media"/>
            <a:extLst>
              <a:ext uri="{FF2B5EF4-FFF2-40B4-BE49-F238E27FC236}">
                <a16:creationId xmlns:a16="http://schemas.microsoft.com/office/drawing/2014/main" id="{68EEC106-AE63-A996-73E2-B368C18B726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4128262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p14:dur="250" advTm="34186">
        <p15:prstTrans prst="fallOver"/>
      </p:transition>
    </mc:Choice>
    <mc:Fallback xmlns="">
      <p:transition advTm="3418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par>
                                <p:cTn id="7" presetID="2" presetClass="entr" presetSubtype="6" fill="hold" grpId="0" nodeType="withEffect">
                                  <p:stCondLst>
                                    <p:cond delay="1000"/>
                                  </p:stCondLst>
                                  <p:childTnLst>
                                    <p:set>
                                      <p:cBhvr>
                                        <p:cTn id="8" dur="1" fill="hold">
                                          <p:stCondLst>
                                            <p:cond delay="0"/>
                                          </p:stCondLst>
                                        </p:cTn>
                                        <p:tgtEl>
                                          <p:spTgt spid="2"/>
                                        </p:tgtEl>
                                        <p:attrNameLst>
                                          <p:attrName>style.visibility</p:attrName>
                                        </p:attrNameLst>
                                      </p:cBhvr>
                                      <p:to>
                                        <p:strVal val="visible"/>
                                      </p:to>
                                    </p:set>
                                    <p:anim calcmode="lin" valueType="num">
                                      <p:cBhvr additive="base">
                                        <p:cTn id="9" dur="250" fill="hold"/>
                                        <p:tgtEl>
                                          <p:spTgt spid="2"/>
                                        </p:tgtEl>
                                        <p:attrNameLst>
                                          <p:attrName>ppt_x</p:attrName>
                                        </p:attrNameLst>
                                      </p:cBhvr>
                                      <p:tavLst>
                                        <p:tav tm="0">
                                          <p:val>
                                            <p:strVal val="1+#ppt_w/2"/>
                                          </p:val>
                                        </p:tav>
                                        <p:tav tm="100000">
                                          <p:val>
                                            <p:strVal val="#ppt_x"/>
                                          </p:val>
                                        </p:tav>
                                      </p:tavLst>
                                    </p:anim>
                                    <p:anim calcmode="lin" valueType="num">
                                      <p:cBhvr additive="base">
                                        <p:cTn id="10" dur="250" fill="hold"/>
                                        <p:tgtEl>
                                          <p:spTgt spid="2"/>
                                        </p:tgtEl>
                                        <p:attrNameLst>
                                          <p:attrName>ppt_y</p:attrName>
                                        </p:attrNameLst>
                                      </p:cBhvr>
                                      <p:tavLst>
                                        <p:tav tm="0">
                                          <p:val>
                                            <p:strVal val="1+#ppt_h/2"/>
                                          </p:val>
                                        </p:tav>
                                        <p:tav tm="100000">
                                          <p:val>
                                            <p:strVal val="#ppt_y"/>
                                          </p:val>
                                        </p:tav>
                                      </p:tavLst>
                                    </p:anim>
                                  </p:childTnLst>
                                </p:cTn>
                              </p:par>
                              <p:par>
                                <p:cTn id="11" presetID="53" presetClass="entr" presetSubtype="16" fill="hold" grpId="0" nodeType="withEffect">
                                  <p:stCondLst>
                                    <p:cond delay="2000"/>
                                  </p:stCondLst>
                                  <p:childTnLst>
                                    <p:set>
                                      <p:cBhvr>
                                        <p:cTn id="12" dur="1" fill="hold">
                                          <p:stCondLst>
                                            <p:cond delay="0"/>
                                          </p:stCondLst>
                                        </p:cTn>
                                        <p:tgtEl>
                                          <p:spTgt spid="3"/>
                                        </p:tgtEl>
                                        <p:attrNameLst>
                                          <p:attrName>style.visibility</p:attrName>
                                        </p:attrNameLst>
                                      </p:cBhvr>
                                      <p:to>
                                        <p:strVal val="visible"/>
                                      </p:to>
                                    </p:set>
                                    <p:anim calcmode="lin" valueType="num">
                                      <p:cBhvr>
                                        <p:cTn id="13" dur="250" fill="hold"/>
                                        <p:tgtEl>
                                          <p:spTgt spid="3"/>
                                        </p:tgtEl>
                                        <p:attrNameLst>
                                          <p:attrName>ppt_w</p:attrName>
                                        </p:attrNameLst>
                                      </p:cBhvr>
                                      <p:tavLst>
                                        <p:tav tm="0">
                                          <p:val>
                                            <p:fltVal val="0"/>
                                          </p:val>
                                        </p:tav>
                                        <p:tav tm="100000">
                                          <p:val>
                                            <p:strVal val="#ppt_w"/>
                                          </p:val>
                                        </p:tav>
                                      </p:tavLst>
                                    </p:anim>
                                    <p:anim calcmode="lin" valueType="num">
                                      <p:cBhvr>
                                        <p:cTn id="14" dur="250" fill="hold"/>
                                        <p:tgtEl>
                                          <p:spTgt spid="3"/>
                                        </p:tgtEl>
                                        <p:attrNameLst>
                                          <p:attrName>ppt_h</p:attrName>
                                        </p:attrNameLst>
                                      </p:cBhvr>
                                      <p:tavLst>
                                        <p:tav tm="0">
                                          <p:val>
                                            <p:fltVal val="0"/>
                                          </p:val>
                                        </p:tav>
                                        <p:tav tm="100000">
                                          <p:val>
                                            <p:strVal val="#ppt_h"/>
                                          </p:val>
                                        </p:tav>
                                      </p:tavLst>
                                    </p:anim>
                                    <p:animEffect transition="in" filter="fade">
                                      <p:cBhvr>
                                        <p:cTn id="15"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6" fill="hold" display="0">
                  <p:stCondLst>
                    <p:cond delay="indefinite"/>
                  </p:stCondLst>
                  <p:endCondLst>
                    <p:cond evt="onStopAudio" delay="0">
                      <p:tgtEl>
                        <p:sldTgt/>
                      </p:tgtEl>
                    </p:cond>
                  </p:endCondLst>
                </p:cTn>
                <p:tgtEl>
                  <p:spTgt spid="6"/>
                </p:tgtEl>
              </p:cMediaNode>
            </p:audio>
          </p:childTnLst>
        </p:cTn>
      </p:par>
    </p:tnLst>
    <p:bldLst>
      <p:bldP spid="2" grpId="0"/>
      <p:bldP spid="3" grpId="0"/>
    </p:bldLst>
  </p:timing>
  <p:extLst>
    <p:ext uri="{3A86A75C-4F4B-4683-9AE1-C65F6400EC91}">
      <p14:laserTraceLst xmlns:p14="http://schemas.microsoft.com/office/powerpoint/2010/main">
        <p14:tracePtLst>
          <p14:tracePt t="26422" x="3589338" y="6781800"/>
          <p14:tracePt t="26438" x="3632200" y="6662738"/>
          <p14:tracePt t="26439" x="3657600" y="6561138"/>
          <p14:tracePt t="26454" x="3690938" y="6426200"/>
          <p14:tracePt t="26455" x="3716338" y="6307138"/>
          <p14:tracePt t="26459" x="3751263" y="6189663"/>
          <p14:tracePt t="26467" x="3767138" y="6078538"/>
          <p14:tracePt t="26474" x="3767138" y="5976938"/>
          <p14:tracePt t="26483" x="3776663" y="5884863"/>
          <p14:tracePt t="26490" x="3776663" y="5808663"/>
          <p14:tracePt t="26503" x="3776663" y="5740400"/>
          <p14:tracePt t="26506" x="3776663" y="5681663"/>
          <p14:tracePt t="26514" x="3767138" y="5605463"/>
          <p14:tracePt t="26522" x="3733800" y="5545138"/>
          <p14:tracePt t="26530" x="3716338" y="5486400"/>
          <p14:tracePt t="26538" x="3690938" y="5410200"/>
          <p14:tracePt t="26546" x="3675063" y="5351463"/>
          <p14:tracePt t="26554" x="3649663" y="5291138"/>
          <p14:tracePt t="26562" x="3614738" y="5214938"/>
          <p14:tracePt t="26570" x="3589338" y="5138738"/>
          <p14:tracePt t="26579" x="3556000" y="5046663"/>
          <p14:tracePt t="26586" x="3538538" y="4978400"/>
          <p14:tracePt t="26595" x="3513138" y="4868863"/>
          <p14:tracePt t="26603" x="3479800" y="4783138"/>
          <p14:tracePt t="26611" x="3462338" y="4691063"/>
          <p14:tracePt t="26619" x="3436938" y="4605338"/>
          <p14:tracePt t="26628" x="3403600" y="4513263"/>
          <p14:tracePt t="26635" x="3395663" y="4437063"/>
          <p14:tracePt t="26643" x="3378200" y="4376738"/>
          <p14:tracePt t="26652" x="3360738" y="4300538"/>
          <p14:tracePt t="26659" x="3344863" y="4241800"/>
          <p14:tracePt t="26669" x="3344863" y="4198938"/>
          <p14:tracePt t="26676" x="3335338" y="4165600"/>
          <p14:tracePt t="26685" x="3319463" y="4081463"/>
          <p14:tracePt t="26692" x="3302000" y="4021138"/>
          <p14:tracePt t="26702" x="3284538" y="3962400"/>
          <p14:tracePt t="26708" x="3268663" y="3903663"/>
          <p14:tracePt t="26719" x="3259138" y="3843338"/>
          <p14:tracePt t="26724" x="3243263" y="3776663"/>
          <p14:tracePt t="26732" x="3243263" y="3716338"/>
          <p14:tracePt t="26740" x="3243263" y="3657600"/>
          <p14:tracePt t="26749" x="3243263" y="3632200"/>
          <p14:tracePt t="26756" x="3225800" y="3538538"/>
          <p14:tracePt t="26766" x="3225800" y="3513138"/>
          <p14:tracePt t="26785" x="3225800" y="3403600"/>
          <p14:tracePt t="26789" x="3225800" y="3335338"/>
          <p14:tracePt t="26802" x="3225800" y="3302000"/>
          <p14:tracePt t="26805" x="3225800" y="3225800"/>
          <p14:tracePt t="26818" x="3225800" y="3182938"/>
          <p14:tracePt t="26821" x="3225800" y="3141663"/>
          <p14:tracePt t="26836" x="3243263" y="3124200"/>
          <p14:tracePt t="26838" x="3243263" y="3081338"/>
          <p14:tracePt t="26849" x="3259138" y="3030538"/>
          <p14:tracePt t="26856" x="3259138" y="2989263"/>
          <p14:tracePt t="26866" x="3268663" y="2954338"/>
          <p14:tracePt t="26869" x="3284538" y="2946400"/>
          <p14:tracePt t="26883" x="3284538" y="2913063"/>
          <p14:tracePt t="26902" x="3302000" y="2870200"/>
          <p14:tracePt t="26918" x="3302000" y="2852738"/>
          <p14:tracePt t="26982" x="3302000" y="2870200"/>
          <p14:tracePt t="27918" x="3284538" y="2870200"/>
          <p14:tracePt t="27927" x="3268663" y="2870200"/>
          <p14:tracePt t="27935" x="3243263" y="2870200"/>
          <p14:tracePt t="27945" x="3208338" y="2870200"/>
          <p14:tracePt t="27951" x="3167063" y="2870200"/>
          <p14:tracePt t="27959" x="3141663" y="2870200"/>
          <p14:tracePt t="27968" x="3106738" y="2870200"/>
          <p14:tracePt t="27975" x="3081338" y="2870200"/>
          <p14:tracePt t="27985" x="3030538" y="2870200"/>
          <p14:tracePt t="27992" x="2989263" y="2870200"/>
          <p14:tracePt t="28002" x="2954338" y="2870200"/>
          <p14:tracePt t="28007" x="2928938" y="2870200"/>
          <p14:tracePt t="28019" x="2870200" y="2870200"/>
          <p14:tracePt t="28023" x="2836863" y="2870200"/>
          <p14:tracePt t="28036" x="2776538" y="2870200"/>
          <p14:tracePt t="28041" x="2717800" y="2870200"/>
          <p14:tracePt t="28049" x="2674938" y="2870200"/>
          <p14:tracePt t="28059" x="2616200" y="2870200"/>
          <p14:tracePt t="28064" x="2582863" y="2870200"/>
          <p14:tracePt t="28072" x="2522538" y="2852738"/>
          <p14:tracePt t="28085" x="2481263" y="2836863"/>
          <p14:tracePt t="28088" x="2438400" y="2827338"/>
          <p14:tracePt t="28102" x="2405063" y="2827338"/>
          <p14:tracePt t="28105" x="2362200" y="2811463"/>
          <p14:tracePt t="28119" x="2328863" y="2811463"/>
          <p14:tracePt t="28121" x="2303463" y="2811463"/>
          <p14:tracePt t="28136" x="2252663" y="2794000"/>
          <p14:tracePt t="28139" x="2227263" y="2794000"/>
          <p14:tracePt t="28149" x="2209800" y="2794000"/>
          <p14:tracePt t="28153" x="2166938" y="2794000"/>
          <p14:tracePt t="28166" x="2133600" y="2794000"/>
          <p14:tracePt t="28169" x="2108200" y="2794000"/>
          <p14:tracePt t="28185" x="2032000" y="2794000"/>
          <p14:tracePt t="28193" x="1998663" y="2794000"/>
          <p14:tracePt t="28202" x="1973263" y="2794000"/>
          <p14:tracePt t="28209" x="1938338" y="2794000"/>
          <p14:tracePt t="28219" x="1912938" y="2794000"/>
          <p14:tracePt t="28226" x="1879600" y="2794000"/>
          <p14:tracePt t="28235" x="1854200" y="2794000"/>
          <p14:tracePt t="28242" x="1836738" y="2794000"/>
          <p14:tracePt t="28250" x="1811338" y="2794000"/>
          <p14:tracePt t="28258" x="1795463" y="2794000"/>
          <p14:tracePt t="28274" x="1778000" y="2776538"/>
          <p14:tracePt t="28302" x="1760538" y="2776538"/>
          <p14:tracePt t="28355" x="1795463" y="2760663"/>
          <p14:tracePt t="28363" x="1836738" y="2760663"/>
          <p14:tracePt t="28372" x="1879600" y="2751138"/>
          <p14:tracePt t="28379" x="1955800" y="2751138"/>
          <p14:tracePt t="28387" x="2049463" y="2751138"/>
          <p14:tracePt t="28395" x="2125663" y="2751138"/>
          <p14:tracePt t="28403" x="2209800" y="2751138"/>
          <p14:tracePt t="28411" x="2286000" y="2751138"/>
          <p14:tracePt t="28420" x="2379663" y="2751138"/>
          <p14:tracePt t="28427" x="2446338" y="2751138"/>
          <p14:tracePt t="28436" x="2506663" y="2751138"/>
          <p14:tracePt t="28445" x="2573338" y="2751138"/>
          <p14:tracePt t="28452" x="2641600" y="2751138"/>
          <p14:tracePt t="28460" x="2717800" y="2751138"/>
          <p14:tracePt t="28469" x="2760663" y="2751138"/>
          <p14:tracePt t="28476" x="2811463" y="2751138"/>
          <p14:tracePt t="28485" x="2852738" y="2751138"/>
          <p14:tracePt t="28492" x="2895600" y="2751138"/>
          <p14:tracePt t="28502" x="2946400" y="2751138"/>
          <p14:tracePt t="28508" x="2989263" y="2751138"/>
          <p14:tracePt t="28518" x="3014663" y="2751138"/>
          <p14:tracePt t="28524" x="3030538" y="2751138"/>
          <p14:tracePt t="28536" x="3048000" y="2751138"/>
          <p14:tracePt t="28540" x="3065463" y="2751138"/>
          <p14:tracePt t="28549" x="3081338" y="2751138"/>
          <p14:tracePt t="28573" x="3090863" y="2751138"/>
          <p14:tracePt t="28742" x="3081338" y="2751138"/>
          <p14:tracePt t="30543" x="3048000" y="2751138"/>
          <p14:tracePt t="30551" x="3014663" y="2751138"/>
          <p14:tracePt t="30559" x="2989263" y="2751138"/>
          <p14:tracePt t="30567" x="2946400" y="2751138"/>
          <p14:tracePt t="30575" x="2913063" y="2760663"/>
          <p14:tracePt t="30584" x="2870200" y="2776538"/>
          <p14:tracePt t="30591" x="2836863" y="2776538"/>
          <p14:tracePt t="30602" x="2794000" y="2811463"/>
          <p14:tracePt t="30607" x="2735263" y="2827338"/>
          <p14:tracePt t="30619" x="2692400" y="2836863"/>
          <p14:tracePt t="30624" x="2641600" y="2870200"/>
          <p14:tracePt t="30635" x="2582863" y="2887663"/>
          <p14:tracePt t="30640" x="2540000" y="2913063"/>
          <p14:tracePt t="30649" x="2497138" y="2946400"/>
          <p14:tracePt t="30656" x="2446338" y="2954338"/>
          <p14:tracePt t="30666" x="2405063" y="2989263"/>
          <p14:tracePt t="30672" x="2344738" y="3005138"/>
          <p14:tracePt t="30683" x="2286000" y="3048000"/>
          <p14:tracePt t="30702" x="2184400" y="3106738"/>
          <p14:tracePt t="30705" x="2133600" y="3141663"/>
          <p14:tracePt t="30719" x="2074863" y="3167063"/>
          <p14:tracePt t="30721" x="2032000" y="3200400"/>
          <p14:tracePt t="30735" x="1989138" y="3225800"/>
          <p14:tracePt t="30738" x="1930400" y="3259138"/>
          <p14:tracePt t="30752" x="1897063" y="3302000"/>
          <p14:tracePt t="30755" x="1836738" y="3360738"/>
          <p14:tracePt t="30769" x="1744663" y="3454400"/>
          <p14:tracePt t="30777" x="1684338" y="3522663"/>
          <p14:tracePt t="30788" x="1643063" y="3589338"/>
          <p14:tracePt t="30793" x="1600200" y="3657600"/>
          <p14:tracePt t="30801" x="1541463" y="3733800"/>
          <p14:tracePt t="30809" x="1490663" y="3792538"/>
          <p14:tracePt t="30818" x="1447800" y="3868738"/>
          <p14:tracePt t="30836" x="1371600" y="4005263"/>
          <p14:tracePt t="30842" x="1328738" y="4081463"/>
          <p14:tracePt t="30852" x="1303338" y="4157663"/>
          <p14:tracePt t="30858" x="1252538" y="4216400"/>
          <p14:tracePt t="30869" x="1236663" y="4275138"/>
          <p14:tracePt t="30874" x="1211263" y="4335463"/>
          <p14:tracePt t="30885" x="1168400" y="4394200"/>
          <p14:tracePt t="30890" x="1135063" y="4452938"/>
          <p14:tracePt t="30903" x="1109663" y="4513263"/>
          <p14:tracePt t="30906" x="1074738" y="4572000"/>
          <p14:tracePt t="30916" x="1049338" y="4630738"/>
          <p14:tracePt t="30923" x="1016000" y="4673600"/>
          <p14:tracePt t="30933" x="982663" y="4732338"/>
          <p14:tracePt t="30938" x="957263" y="4783138"/>
          <p14:tracePt t="30950" x="922338" y="4826000"/>
          <p14:tracePt t="30969" x="863600" y="4927600"/>
          <p14:tracePt t="30972" x="863600" y="4945063"/>
          <p14:tracePt t="30985" x="838200" y="4986338"/>
          <p14:tracePt t="30988" x="820738" y="5021263"/>
          <p14:tracePt t="31002" x="804863" y="5046663"/>
          <p14:tracePt t="31005" x="795338" y="5080000"/>
          <p14:tracePt t="31019" x="779463" y="5097463"/>
          <p14:tracePt t="31021" x="762000" y="5113338"/>
          <p14:tracePt t="31033" x="744538" y="5138738"/>
          <p14:tracePt t="31035" x="728663" y="5156200"/>
          <p14:tracePt t="31049" x="728663" y="5173663"/>
          <p14:tracePt t="31052" x="719138" y="5181600"/>
          <p14:tracePt t="31067" x="719138" y="5199063"/>
          <p14:tracePt t="31085" x="685800" y="5232400"/>
          <p14:tracePt t="31102" x="685800" y="5240338"/>
          <p14:tracePt t="31119" x="668338" y="5240338"/>
          <p14:tracePt t="31124" x="668338" y="5257800"/>
          <p14:tracePt t="31310" x="668338" y="5240338"/>
          <p14:tracePt t="31335" x="668338" y="5232400"/>
          <p14:tracePt t="31351" x="685800" y="5214938"/>
          <p14:tracePt t="31359" x="703263" y="5199063"/>
          <p14:tracePt t="31367" x="719138" y="5181600"/>
          <p14:tracePt t="31375" x="728663" y="5173663"/>
          <p14:tracePt t="31386" x="744538" y="5173663"/>
          <p14:tracePt t="31391" x="779463" y="5156200"/>
          <p14:tracePt t="31399" x="795338" y="5138738"/>
          <p14:tracePt t="31407" x="820738" y="5122863"/>
          <p14:tracePt t="31416" x="838200" y="5113338"/>
          <p14:tracePt t="31423" x="855663" y="5097463"/>
          <p14:tracePt t="31435" x="881063" y="5097463"/>
          <p14:tracePt t="31440" x="896938" y="5080000"/>
          <p14:tracePt t="31452" x="914400" y="5080000"/>
          <p14:tracePt t="31455" x="922338" y="5080000"/>
          <p14:tracePt t="31469" x="939800" y="5080000"/>
          <p14:tracePt t="31472" x="957263" y="5080000"/>
          <p14:tracePt t="31485" x="973138" y="5062538"/>
          <p14:tracePt t="31499" x="982663" y="5062538"/>
          <p14:tracePt t="31505" x="998538" y="5062538"/>
          <p14:tracePt t="31516" x="1016000" y="5062538"/>
          <p14:tracePt t="31520" x="1033463" y="5062538"/>
          <p14:tracePt t="31552" x="1049338" y="5062538"/>
          <p14:tracePt t="31552" x="1058863" y="5062538"/>
          <p14:tracePt t="31560" x="1074738" y="5062538"/>
          <p14:tracePt t="31577" x="1092200" y="5062538"/>
          <p14:tracePt t="31593" x="1109663" y="5062538"/>
          <p14:tracePt t="31609" x="1117600" y="5062538"/>
          <p14:tracePt t="31617" x="1135063" y="5062538"/>
          <p14:tracePt t="31633" x="1150938" y="5062538"/>
          <p14:tracePt t="31649" x="1168400" y="5062538"/>
          <p14:tracePt t="31657" x="1176338" y="5062538"/>
          <p14:tracePt t="31669" x="1193800" y="5062538"/>
          <p14:tracePt t="31682" x="1211263" y="5062538"/>
          <p14:tracePt t="31701" x="1227138" y="5062538"/>
          <p14:tracePt t="31730" x="1236663" y="5062538"/>
          <p14:tracePt t="31867" x="1252538" y="5062538"/>
          <p14:tracePt t="31875" x="1287463" y="5062538"/>
          <p14:tracePt t="31885" x="1303338" y="5062538"/>
          <p14:tracePt t="31891" x="1328738" y="5062538"/>
          <p14:tracePt t="31902" x="1363663" y="5062538"/>
          <p14:tracePt t="31909" x="1422400" y="5062538"/>
          <p14:tracePt t="31919" x="1465263" y="5062538"/>
          <p14:tracePt t="31924" x="1506538" y="5062538"/>
          <p14:tracePt t="31935" x="1557338" y="5062538"/>
          <p14:tracePt t="31940" x="1617663" y="5062538"/>
          <p14:tracePt t="31949" x="1658938" y="5062538"/>
          <p14:tracePt t="31956" x="1735138" y="5062538"/>
          <p14:tracePt t="31964" x="1760538" y="5062538"/>
          <p14:tracePt t="31972" x="1854200" y="5062538"/>
          <p14:tracePt t="31980" x="1879600" y="5062538"/>
          <p14:tracePt t="31988" x="1930400" y="5062538"/>
          <p14:tracePt t="32002" x="1973263" y="5062538"/>
          <p14:tracePt t="32005" x="2049463" y="5062538"/>
          <p14:tracePt t="32019" x="2090738" y="5062538"/>
          <p14:tracePt t="32021" x="2133600" y="5062538"/>
          <p14:tracePt t="32036" x="2192338" y="5062538"/>
          <p14:tracePt t="32038" x="2243138" y="5080000"/>
          <p14:tracePt t="32049" x="2303463" y="5080000"/>
          <p14:tracePt t="32055" x="2344738" y="5080000"/>
          <p14:tracePt t="32066" x="2387600" y="5097463"/>
          <p14:tracePt t="32069" x="2420938" y="5113338"/>
          <p14:tracePt t="32084" x="2497138" y="5122863"/>
          <p14:tracePt t="32102" x="2557463" y="5138738"/>
          <p14:tracePt t="32103" x="2641600" y="5156200"/>
          <p14:tracePt t="32109" x="2692400" y="5156200"/>
          <p14:tracePt t="32119" x="2751138" y="5156200"/>
          <p14:tracePt t="32126" x="2811463" y="5173663"/>
          <p14:tracePt t="32136" x="2870200" y="5173663"/>
          <p14:tracePt t="32142" x="2928938" y="5173663"/>
          <p14:tracePt t="32152" x="2989263" y="5173663"/>
          <p14:tracePt t="32158" x="3030538" y="5173663"/>
          <p14:tracePt t="32169" x="3090863" y="5173663"/>
          <p14:tracePt t="32174" x="3149600" y="5173663"/>
          <p14:tracePt t="32183" x="3225800" y="5156200"/>
          <p14:tracePt t="32190" x="3284538" y="5156200"/>
          <p14:tracePt t="32200" x="3344863" y="5122863"/>
          <p14:tracePt t="32206" x="3421063" y="5113338"/>
          <p14:tracePt t="32216" x="3454400" y="5113338"/>
          <p14:tracePt t="32235" x="3598863" y="5097463"/>
          <p14:tracePt t="32239" x="3657600" y="5097463"/>
          <p14:tracePt t="32252" x="3716338" y="5097463"/>
          <p14:tracePt t="32255" x="3792538" y="5097463"/>
          <p14:tracePt t="32269" x="3852863" y="5097463"/>
          <p14:tracePt t="32271" x="3929063" y="5097463"/>
          <p14:tracePt t="32285" x="3987800" y="5097463"/>
          <p14:tracePt t="32288" x="4030663" y="5097463"/>
          <p14:tracePt t="32302" x="4081463" y="5122863"/>
          <p14:tracePt t="32305" x="4122738" y="5138738"/>
          <p14:tracePt t="32316" x="4165600" y="5156200"/>
          <p14:tracePt t="32322" x="4216400" y="5173663"/>
          <p14:tracePt t="32333" x="4241800" y="5173663"/>
          <p14:tracePt t="32335" x="4275138" y="5181600"/>
          <p14:tracePt t="32351" x="4284663" y="5181600"/>
          <p14:tracePt t="32369" x="4300538" y="5181600"/>
          <p14:tracePt t="32369" x="4318000" y="5199063"/>
          <p14:tracePt t="32376" x="4335463" y="5199063"/>
          <p14:tracePt t="32642" x="4351338" y="5232400"/>
          <p14:tracePt t="32650" x="4394200" y="5300663"/>
          <p14:tracePt t="32658" x="4452938" y="5376863"/>
          <p14:tracePt t="32667" x="4529138" y="5486400"/>
          <p14:tracePt t="32675" x="4589463" y="5570538"/>
          <p14:tracePt t="32685" x="4665663" y="5707063"/>
          <p14:tracePt t="32691" x="4792663" y="5900738"/>
          <p14:tracePt t="32702" x="4960938" y="6129338"/>
          <p14:tracePt t="32707" x="5113338" y="6332538"/>
          <p14:tracePt t="32719" x="5240338" y="6527800"/>
          <p14:tracePt t="32723" x="5300663" y="6586538"/>
          <p14:tracePt t="32733" x="5427663" y="6756400"/>
          <p14:tracePt t="33237" x="0" y="0"/>
        </p14:tracePtLst>
      </p14:laserTrace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43" name="Rectangle 762">
            <a:extLst>
              <a:ext uri="{FF2B5EF4-FFF2-40B4-BE49-F238E27FC236}">
                <a16:creationId xmlns:a16="http://schemas.microsoft.com/office/drawing/2014/main" id="{72CD369A-5284-45B1-B107-702483A8BD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44" name="Group 764">
            <a:extLst>
              <a:ext uri="{FF2B5EF4-FFF2-40B4-BE49-F238E27FC236}">
                <a16:creationId xmlns:a16="http://schemas.microsoft.com/office/drawing/2014/main" id="{BC3EC256-5633-414E-89A7-4DF178057E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975" y="42050"/>
            <a:ext cx="1319321" cy="6804850"/>
            <a:chOff x="1744975" y="42050"/>
            <a:chExt cx="1319321" cy="6804850"/>
          </a:xfrm>
        </p:grpSpPr>
        <p:sp>
          <p:nvSpPr>
            <p:cNvPr id="766" name="Freeform 8">
              <a:extLst>
                <a:ext uri="{FF2B5EF4-FFF2-40B4-BE49-F238E27FC236}">
                  <a16:creationId xmlns:a16="http://schemas.microsoft.com/office/drawing/2014/main" id="{57652216-AF47-4D6B-A81B-2DC28B6255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93792" y="472833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5" name="Freeform 78">
              <a:extLst>
                <a:ext uri="{FF2B5EF4-FFF2-40B4-BE49-F238E27FC236}">
                  <a16:creationId xmlns:a16="http://schemas.microsoft.com/office/drawing/2014/main" id="{4850C240-229E-44CC-9B0C-7C70B85241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14562" y="668947"/>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1" name="Freeform 79">
              <a:extLst>
                <a:ext uri="{FF2B5EF4-FFF2-40B4-BE49-F238E27FC236}">
                  <a16:creationId xmlns:a16="http://schemas.microsoft.com/office/drawing/2014/main" id="{0C20C1F3-97C9-485A-BBF1-F712C6FDD9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26934" y="89999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2" name="Freeform 80">
              <a:extLst>
                <a:ext uri="{FF2B5EF4-FFF2-40B4-BE49-F238E27FC236}">
                  <a16:creationId xmlns:a16="http://schemas.microsoft.com/office/drawing/2014/main" id="{5FB7F486-D669-4315-848B-079715C0A6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21593" y="1137787"/>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2" name="Freeform 84">
              <a:extLst>
                <a:ext uri="{FF2B5EF4-FFF2-40B4-BE49-F238E27FC236}">
                  <a16:creationId xmlns:a16="http://schemas.microsoft.com/office/drawing/2014/main" id="{41C1AA59-6A1E-4A61-8483-8056A09E0C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896052" y="464361"/>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3" name="Freeform 86">
              <a:extLst>
                <a:ext uri="{FF2B5EF4-FFF2-40B4-BE49-F238E27FC236}">
                  <a16:creationId xmlns:a16="http://schemas.microsoft.com/office/drawing/2014/main" id="{851A3E4E-2857-4A69-AEC0-79CF8C413D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06021" y="118352"/>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2" name="Freeform 106">
              <a:extLst>
                <a:ext uri="{FF2B5EF4-FFF2-40B4-BE49-F238E27FC236}">
                  <a16:creationId xmlns:a16="http://schemas.microsoft.com/office/drawing/2014/main" id="{449C2B94-6D2C-466B-9091-18CA599565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41720" y="633568"/>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3" name="Freeform 108">
              <a:extLst>
                <a:ext uri="{FF2B5EF4-FFF2-40B4-BE49-F238E27FC236}">
                  <a16:creationId xmlns:a16="http://schemas.microsoft.com/office/drawing/2014/main" id="{D09D148A-E95C-4A5F-AFBD-D05C90839A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24547" y="1134288"/>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4" name="Freeform 110">
              <a:extLst>
                <a:ext uri="{FF2B5EF4-FFF2-40B4-BE49-F238E27FC236}">
                  <a16:creationId xmlns:a16="http://schemas.microsoft.com/office/drawing/2014/main" id="{5B90C58B-B2C5-4C93-8397-016D62EE67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19444" y="385733"/>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3" name="Freeform 112">
              <a:extLst>
                <a:ext uri="{FF2B5EF4-FFF2-40B4-BE49-F238E27FC236}">
                  <a16:creationId xmlns:a16="http://schemas.microsoft.com/office/drawing/2014/main" id="{97EE4FEF-54FA-45E2-A177-BA946262DF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30146" y="95457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4" name="Freeform 36">
              <a:extLst>
                <a:ext uri="{FF2B5EF4-FFF2-40B4-BE49-F238E27FC236}">
                  <a16:creationId xmlns:a16="http://schemas.microsoft.com/office/drawing/2014/main" id="{21D3B3BA-A1D7-450E-B002-44DFDC68F9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294226" y="4598801"/>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5" name="Freeform 41">
              <a:extLst>
                <a:ext uri="{FF2B5EF4-FFF2-40B4-BE49-F238E27FC236}">
                  <a16:creationId xmlns:a16="http://schemas.microsoft.com/office/drawing/2014/main" id="{71516E84-743F-4EE4-B466-909E55FCC9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991372" y="4671231"/>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6" name="Freeform 42">
              <a:extLst>
                <a:ext uri="{FF2B5EF4-FFF2-40B4-BE49-F238E27FC236}">
                  <a16:creationId xmlns:a16="http://schemas.microsoft.com/office/drawing/2014/main" id="{285EE84A-B305-47FC-9896-3EAAE94F6D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721306" y="4672363"/>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7" name="Freeform 45">
              <a:extLst>
                <a:ext uri="{FF2B5EF4-FFF2-40B4-BE49-F238E27FC236}">
                  <a16:creationId xmlns:a16="http://schemas.microsoft.com/office/drawing/2014/main" id="{ACD91DA3-CF45-4374-AEDA-5DA2E53EE4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857458" y="4410076"/>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6" name="Freeform 69">
              <a:extLst>
                <a:ext uri="{FF2B5EF4-FFF2-40B4-BE49-F238E27FC236}">
                  <a16:creationId xmlns:a16="http://schemas.microsoft.com/office/drawing/2014/main" id="{BB356FF6-7153-4AE8-904C-8535363AA8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854176" y="5651651"/>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7" name="Freeform 70">
              <a:extLst>
                <a:ext uri="{FF2B5EF4-FFF2-40B4-BE49-F238E27FC236}">
                  <a16:creationId xmlns:a16="http://schemas.microsoft.com/office/drawing/2014/main" id="{D9CD9700-C2DA-4CCD-8700-D763281E4C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818389" y="6243395"/>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0" name="Freeform 74">
              <a:extLst>
                <a:ext uri="{FF2B5EF4-FFF2-40B4-BE49-F238E27FC236}">
                  <a16:creationId xmlns:a16="http://schemas.microsoft.com/office/drawing/2014/main" id="{EF5898F8-F274-4A71-ABC2-9727884523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835281" y="5984792"/>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1" name="Freeform 85">
              <a:extLst>
                <a:ext uri="{FF2B5EF4-FFF2-40B4-BE49-F238E27FC236}">
                  <a16:creationId xmlns:a16="http://schemas.microsoft.com/office/drawing/2014/main" id="{AEBBE398-C737-4798-92D3-68B6928A9B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845443" y="6468970"/>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2" name="Freeform 87">
              <a:extLst>
                <a:ext uri="{FF2B5EF4-FFF2-40B4-BE49-F238E27FC236}">
                  <a16:creationId xmlns:a16="http://schemas.microsoft.com/office/drawing/2014/main" id="{F3116C15-246C-412A-B5A8-DC7E056EC8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822723" y="673426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3" name="Freeform 88">
              <a:extLst>
                <a:ext uri="{FF2B5EF4-FFF2-40B4-BE49-F238E27FC236}">
                  <a16:creationId xmlns:a16="http://schemas.microsoft.com/office/drawing/2014/main" id="{F9FA8A4C-F799-47E7-85C8-4DA109A003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09835" y="5700739"/>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4" name="Freeform 102">
              <a:extLst>
                <a:ext uri="{FF2B5EF4-FFF2-40B4-BE49-F238E27FC236}">
                  <a16:creationId xmlns:a16="http://schemas.microsoft.com/office/drawing/2014/main" id="{06EB852C-D558-4FA2-B6BD-72478CDCE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63385" y="5748297"/>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5" name="Freeform 103">
              <a:extLst>
                <a:ext uri="{FF2B5EF4-FFF2-40B4-BE49-F238E27FC236}">
                  <a16:creationId xmlns:a16="http://schemas.microsoft.com/office/drawing/2014/main" id="{0B128693-39C5-4999-9EB7-FAF6D33AF6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46293" y="6018719"/>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6" name="Freeform 117">
              <a:extLst>
                <a:ext uri="{FF2B5EF4-FFF2-40B4-BE49-F238E27FC236}">
                  <a16:creationId xmlns:a16="http://schemas.microsoft.com/office/drawing/2014/main" id="{A7E94734-299A-4A1A-8745-522701D7F0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98102" y="6062398"/>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7" name="Freeform 118">
              <a:extLst>
                <a:ext uri="{FF2B5EF4-FFF2-40B4-BE49-F238E27FC236}">
                  <a16:creationId xmlns:a16="http://schemas.microsoft.com/office/drawing/2014/main" id="{88D7A4B9-ADFA-49C6-A86B-1801ECE375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83208" y="6710138"/>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8" name="Freeform 119">
              <a:extLst>
                <a:ext uri="{FF2B5EF4-FFF2-40B4-BE49-F238E27FC236}">
                  <a16:creationId xmlns:a16="http://schemas.microsoft.com/office/drawing/2014/main" id="{1D2B967C-42F5-4C41-B5A8-333B15CF27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54120" y="626268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79" name="Freeform 8">
              <a:extLst>
                <a:ext uri="{FF2B5EF4-FFF2-40B4-BE49-F238E27FC236}">
                  <a16:creationId xmlns:a16="http://schemas.microsoft.com/office/drawing/2014/main" id="{7E3E1C46-3049-4EC7-A692-A95CEE2A80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24220" y="206994"/>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0" name="Freeform 8">
              <a:extLst>
                <a:ext uri="{FF2B5EF4-FFF2-40B4-BE49-F238E27FC236}">
                  <a16:creationId xmlns:a16="http://schemas.microsoft.com/office/drawing/2014/main" id="{59EC4BA9-BAFD-46B9-B282-A708F32DA6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53403" y="67393"/>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1" name="Freeform 43">
              <a:extLst>
                <a:ext uri="{FF2B5EF4-FFF2-40B4-BE49-F238E27FC236}">
                  <a16:creationId xmlns:a16="http://schemas.microsoft.com/office/drawing/2014/main" id="{0BB44AF0-8C8E-4407-8BE6-C5A64ACB7F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19884" y="5967585"/>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2" name="Freeform 51">
              <a:extLst>
                <a:ext uri="{FF2B5EF4-FFF2-40B4-BE49-F238E27FC236}">
                  <a16:creationId xmlns:a16="http://schemas.microsoft.com/office/drawing/2014/main" id="{85398933-36C3-494E-B746-673993C878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10283" y="573437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83" name="Freeform 53">
              <a:extLst>
                <a:ext uri="{FF2B5EF4-FFF2-40B4-BE49-F238E27FC236}">
                  <a16:creationId xmlns:a16="http://schemas.microsoft.com/office/drawing/2014/main" id="{84BFEAB6-0117-44A8-8459-8592C14D9F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751968" y="5465370"/>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8" name="Freeform 54">
              <a:extLst>
                <a:ext uri="{FF2B5EF4-FFF2-40B4-BE49-F238E27FC236}">
                  <a16:creationId xmlns:a16="http://schemas.microsoft.com/office/drawing/2014/main" id="{A171CE1C-2DD7-4682-BE34-E3D5986A06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48820" y="6232142"/>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9" name="Freeform 59">
              <a:extLst>
                <a:ext uri="{FF2B5EF4-FFF2-40B4-BE49-F238E27FC236}">
                  <a16:creationId xmlns:a16="http://schemas.microsoft.com/office/drawing/2014/main" id="{993E51E0-704B-47D0-9E80-52F81035FB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785974" y="6481570"/>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0" name="Freeform 61">
              <a:extLst>
                <a:ext uri="{FF2B5EF4-FFF2-40B4-BE49-F238E27FC236}">
                  <a16:creationId xmlns:a16="http://schemas.microsoft.com/office/drawing/2014/main" id="{B877D7D4-56A7-4747-AB50-4D2CB582A7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791453" y="6698934"/>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1" name="Freeform 78">
              <a:extLst>
                <a:ext uri="{FF2B5EF4-FFF2-40B4-BE49-F238E27FC236}">
                  <a16:creationId xmlns:a16="http://schemas.microsoft.com/office/drawing/2014/main" id="{7AD863AE-05C2-42B0-8B8C-2262A95B8D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043184" y="6077982"/>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2" name="Freeform 79">
              <a:extLst>
                <a:ext uri="{FF2B5EF4-FFF2-40B4-BE49-F238E27FC236}">
                  <a16:creationId xmlns:a16="http://schemas.microsoft.com/office/drawing/2014/main" id="{96FE0420-A304-40C5-A11A-0D43C374DB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054739" y="5852650"/>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3" name="Freeform 80">
              <a:extLst>
                <a:ext uri="{FF2B5EF4-FFF2-40B4-BE49-F238E27FC236}">
                  <a16:creationId xmlns:a16="http://schemas.microsoft.com/office/drawing/2014/main" id="{5712C99F-0668-4696-B7F5-5BE3B40780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059192" y="5618119"/>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4" name="Freeform 84">
              <a:extLst>
                <a:ext uri="{FF2B5EF4-FFF2-40B4-BE49-F238E27FC236}">
                  <a16:creationId xmlns:a16="http://schemas.microsoft.com/office/drawing/2014/main" id="{45B51241-B4A7-44BA-B3B1-6D0785936E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065791" y="6353133"/>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5" name="Freeform 86">
              <a:extLst>
                <a:ext uri="{FF2B5EF4-FFF2-40B4-BE49-F238E27FC236}">
                  <a16:creationId xmlns:a16="http://schemas.microsoft.com/office/drawing/2014/main" id="{D6E3E1E9-9E2B-4B15-979A-D9ADF02FEB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078761" y="6639984"/>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6" name="Freeform 106">
              <a:extLst>
                <a:ext uri="{FF2B5EF4-FFF2-40B4-BE49-F238E27FC236}">
                  <a16:creationId xmlns:a16="http://schemas.microsoft.com/office/drawing/2014/main" id="{A37D17A3-9203-43E1-955F-779C2CFD3B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57994" y="609174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7" name="Freeform 108">
              <a:extLst>
                <a:ext uri="{FF2B5EF4-FFF2-40B4-BE49-F238E27FC236}">
                  <a16:creationId xmlns:a16="http://schemas.microsoft.com/office/drawing/2014/main" id="{42EEB773-123A-4E50-93FF-FE62CB9377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44939" y="5584610"/>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8" name="Freeform 110">
              <a:extLst>
                <a:ext uri="{FF2B5EF4-FFF2-40B4-BE49-F238E27FC236}">
                  <a16:creationId xmlns:a16="http://schemas.microsoft.com/office/drawing/2014/main" id="{41D4F2D5-C07C-4F05-A11F-6024B7F13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58684" y="6418626"/>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9" name="Freeform 112">
              <a:extLst>
                <a:ext uri="{FF2B5EF4-FFF2-40B4-BE49-F238E27FC236}">
                  <a16:creationId xmlns:a16="http://schemas.microsoft.com/office/drawing/2014/main" id="{9AD3968C-7A54-4876-A3B1-0A199BD9D3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57730" y="588242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0" name="Freeform 34">
              <a:extLst>
                <a:ext uri="{FF2B5EF4-FFF2-40B4-BE49-F238E27FC236}">
                  <a16:creationId xmlns:a16="http://schemas.microsoft.com/office/drawing/2014/main" id="{84A9F12A-9E3E-4B1C-AECE-2204350DC2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19827" y="1405235"/>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1" name="Freeform 36">
              <a:extLst>
                <a:ext uri="{FF2B5EF4-FFF2-40B4-BE49-F238E27FC236}">
                  <a16:creationId xmlns:a16="http://schemas.microsoft.com/office/drawing/2014/main" id="{AE1C5FD2-F9CD-4637-814D-A3A526F07B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42290" y="724578"/>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2" name="Freeform 41">
              <a:extLst>
                <a:ext uri="{FF2B5EF4-FFF2-40B4-BE49-F238E27FC236}">
                  <a16:creationId xmlns:a16="http://schemas.microsoft.com/office/drawing/2014/main" id="{83C66AA3-5242-4EC3-A629-2C827DED241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42290" y="51705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3" name="Freeform 42">
              <a:extLst>
                <a:ext uri="{FF2B5EF4-FFF2-40B4-BE49-F238E27FC236}">
                  <a16:creationId xmlns:a16="http://schemas.microsoft.com/office/drawing/2014/main" id="{132B76A0-CFCB-46B9-A647-A0CDEE2F7ED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21480" y="1221982"/>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4" name="Freeform 45">
              <a:extLst>
                <a:ext uri="{FF2B5EF4-FFF2-40B4-BE49-F238E27FC236}">
                  <a16:creationId xmlns:a16="http://schemas.microsoft.com/office/drawing/2014/main" id="{423AA744-F810-4397-917F-77D42FE3D0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72483" y="93460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5" name="Freeform 66">
              <a:extLst>
                <a:ext uri="{FF2B5EF4-FFF2-40B4-BE49-F238E27FC236}">
                  <a16:creationId xmlns:a16="http://schemas.microsoft.com/office/drawing/2014/main" id="{5C72F779-C984-4431-94E3-38E6050EAD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25160" y="138958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6" name="Freeform 69">
              <a:extLst>
                <a:ext uri="{FF2B5EF4-FFF2-40B4-BE49-F238E27FC236}">
                  <a16:creationId xmlns:a16="http://schemas.microsoft.com/office/drawing/2014/main" id="{8BF25437-23A6-4F68-A6CC-2021B4DB5F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25043" y="1107344"/>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7" name="Freeform 70">
              <a:extLst>
                <a:ext uri="{FF2B5EF4-FFF2-40B4-BE49-F238E27FC236}">
                  <a16:creationId xmlns:a16="http://schemas.microsoft.com/office/drawing/2014/main" id="{B68970AA-D5FD-4ED4-8AE4-C981BD290B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74122" y="551506"/>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8" name="Freeform 74">
              <a:extLst>
                <a:ext uri="{FF2B5EF4-FFF2-40B4-BE49-F238E27FC236}">
                  <a16:creationId xmlns:a16="http://schemas.microsoft.com/office/drawing/2014/main" id="{56CDF8D4-4455-458D-A168-36FD9BCF2E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51027" y="765229"/>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9" name="Freeform 85">
              <a:extLst>
                <a:ext uri="{FF2B5EF4-FFF2-40B4-BE49-F238E27FC236}">
                  <a16:creationId xmlns:a16="http://schemas.microsoft.com/office/drawing/2014/main" id="{17A0BB86-D681-41CF-9C63-B55FAA2708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39067" y="258174"/>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0" name="Freeform 87">
              <a:extLst>
                <a:ext uri="{FF2B5EF4-FFF2-40B4-BE49-F238E27FC236}">
                  <a16:creationId xmlns:a16="http://schemas.microsoft.com/office/drawing/2014/main" id="{51933FCD-E07F-4E47-853E-B791F1BBDF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42681" y="94688"/>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1" name="Freeform 88">
              <a:extLst>
                <a:ext uri="{FF2B5EF4-FFF2-40B4-BE49-F238E27FC236}">
                  <a16:creationId xmlns:a16="http://schemas.microsoft.com/office/drawing/2014/main" id="{2EB1546B-A39B-432A-8E6A-1F7421881D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207625" y="1163525"/>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2" name="Freeform 94">
              <a:extLst>
                <a:ext uri="{FF2B5EF4-FFF2-40B4-BE49-F238E27FC236}">
                  <a16:creationId xmlns:a16="http://schemas.microsoft.com/office/drawing/2014/main" id="{A5AF0119-0028-4D14-B6CF-0ED0AF8629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92943" y="1362883"/>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3" name="Freeform 102">
              <a:extLst>
                <a:ext uri="{FF2B5EF4-FFF2-40B4-BE49-F238E27FC236}">
                  <a16:creationId xmlns:a16="http://schemas.microsoft.com/office/drawing/2014/main" id="{39B7BAEF-46A4-4EE7-A3F1-2B0C3139ED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402256" y="1155654"/>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4" name="Freeform 103">
              <a:extLst>
                <a:ext uri="{FF2B5EF4-FFF2-40B4-BE49-F238E27FC236}">
                  <a16:creationId xmlns:a16="http://schemas.microsoft.com/office/drawing/2014/main" id="{4AFF19DE-7520-450D-BBC4-514637C677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418542" y="797064"/>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5" name="Freeform 117">
              <a:extLst>
                <a:ext uri="{FF2B5EF4-FFF2-40B4-BE49-F238E27FC236}">
                  <a16:creationId xmlns:a16="http://schemas.microsoft.com/office/drawing/2014/main" id="{55F5F049-082E-4F28-A6F9-B22CED3476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500545" y="850492"/>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6" name="Freeform 118">
              <a:extLst>
                <a:ext uri="{FF2B5EF4-FFF2-40B4-BE49-F238E27FC236}">
                  <a16:creationId xmlns:a16="http://schemas.microsoft.com/office/drawing/2014/main" id="{F1FA5EE8-8FDF-4249-8FBE-5EE4A41B31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91375" y="11217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7" name="Freeform 119">
              <a:extLst>
                <a:ext uri="{FF2B5EF4-FFF2-40B4-BE49-F238E27FC236}">
                  <a16:creationId xmlns:a16="http://schemas.microsoft.com/office/drawing/2014/main" id="{0516D437-66A6-4F8A-AB89-41D39D3598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412255" y="528605"/>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8" name="Freeform 8">
              <a:extLst>
                <a:ext uri="{FF2B5EF4-FFF2-40B4-BE49-F238E27FC236}">
                  <a16:creationId xmlns:a16="http://schemas.microsoft.com/office/drawing/2014/main" id="{3F9DD8A5-3889-448A-BB79-A5E1086DC5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19382" y="668886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9" name="Freeform 41">
              <a:extLst>
                <a:ext uri="{FF2B5EF4-FFF2-40B4-BE49-F238E27FC236}">
                  <a16:creationId xmlns:a16="http://schemas.microsoft.com/office/drawing/2014/main" id="{A5411003-0583-4E13-BD73-09447FE07B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76051" y="5492043"/>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0" name="Freeform 41">
              <a:extLst>
                <a:ext uri="{FF2B5EF4-FFF2-40B4-BE49-F238E27FC236}">
                  <a16:creationId xmlns:a16="http://schemas.microsoft.com/office/drawing/2014/main" id="{0857F65C-18A4-4138-888F-60B6250E55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63626" y="651588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1" name="Freeform 41">
              <a:extLst>
                <a:ext uri="{FF2B5EF4-FFF2-40B4-BE49-F238E27FC236}">
                  <a16:creationId xmlns:a16="http://schemas.microsoft.com/office/drawing/2014/main" id="{ABED9D28-F90F-4E28-A5EE-F59041B05E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16458" y="1405539"/>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2" name="Freeform 79">
              <a:extLst>
                <a:ext uri="{FF2B5EF4-FFF2-40B4-BE49-F238E27FC236}">
                  <a16:creationId xmlns:a16="http://schemas.microsoft.com/office/drawing/2014/main" id="{A2B5689A-49D3-4436-8E8B-8B6C049D21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38545" y="486074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3" name="Freeform 79">
              <a:extLst>
                <a:ext uri="{FF2B5EF4-FFF2-40B4-BE49-F238E27FC236}">
                  <a16:creationId xmlns:a16="http://schemas.microsoft.com/office/drawing/2014/main" id="{9AEF7DFC-F323-44D3-93BC-8991F45012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867650" y="543739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4" name="Freeform 79">
              <a:extLst>
                <a:ext uri="{FF2B5EF4-FFF2-40B4-BE49-F238E27FC236}">
                  <a16:creationId xmlns:a16="http://schemas.microsoft.com/office/drawing/2014/main" id="{7D9C0AE3-7512-40BE-9DB0-92E5C9FAAD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631376" y="140483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5" name="Freeform 79">
              <a:extLst>
                <a:ext uri="{FF2B5EF4-FFF2-40B4-BE49-F238E27FC236}">
                  <a16:creationId xmlns:a16="http://schemas.microsoft.com/office/drawing/2014/main" id="{4EDB005F-47FF-4F3E-A8EC-AA3B45D3B6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38486" y="301463"/>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6" name="Freeform 43">
              <a:extLst>
                <a:ext uri="{FF2B5EF4-FFF2-40B4-BE49-F238E27FC236}">
                  <a16:creationId xmlns:a16="http://schemas.microsoft.com/office/drawing/2014/main" id="{66DA380F-77D7-4F06-B633-F9D8566585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019036" y="488697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7" name="Freeform 51">
              <a:extLst>
                <a:ext uri="{FF2B5EF4-FFF2-40B4-BE49-F238E27FC236}">
                  <a16:creationId xmlns:a16="http://schemas.microsoft.com/office/drawing/2014/main" id="{066B6C10-E3AE-4C93-8E97-EBE1FF1F2E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91123" y="2512744"/>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8" name="Freeform 53">
              <a:extLst>
                <a:ext uri="{FF2B5EF4-FFF2-40B4-BE49-F238E27FC236}">
                  <a16:creationId xmlns:a16="http://schemas.microsoft.com/office/drawing/2014/main" id="{E277C220-5466-4FD0-B77C-7E295E8C31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79867" y="4136512"/>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9" name="Freeform 78">
              <a:extLst>
                <a:ext uri="{FF2B5EF4-FFF2-40B4-BE49-F238E27FC236}">
                  <a16:creationId xmlns:a16="http://schemas.microsoft.com/office/drawing/2014/main" id="{3DEA17E6-646F-4827-A08D-E4725219F0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50954" y="2303194"/>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0" name="Freeform 79">
              <a:extLst>
                <a:ext uri="{FF2B5EF4-FFF2-40B4-BE49-F238E27FC236}">
                  <a16:creationId xmlns:a16="http://schemas.microsoft.com/office/drawing/2014/main" id="{3B5C6B2B-92D7-442F-8445-E554C082A5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50350" y="276316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1" name="Freeform 80">
              <a:extLst>
                <a:ext uri="{FF2B5EF4-FFF2-40B4-BE49-F238E27FC236}">
                  <a16:creationId xmlns:a16="http://schemas.microsoft.com/office/drawing/2014/main" id="{78B1671C-BA12-4A0C-BF73-4C133110AE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015237" y="516057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2" name="Freeform 84">
              <a:extLst>
                <a:ext uri="{FF2B5EF4-FFF2-40B4-BE49-F238E27FC236}">
                  <a16:creationId xmlns:a16="http://schemas.microsoft.com/office/drawing/2014/main" id="{3E147694-6DC6-4EE8-AC97-7AE26398DC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32444" y="2098608"/>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3" name="Freeform 86">
              <a:extLst>
                <a:ext uri="{FF2B5EF4-FFF2-40B4-BE49-F238E27FC236}">
                  <a16:creationId xmlns:a16="http://schemas.microsoft.com/office/drawing/2014/main" id="{E0283834-E22A-4F12-8B1D-9D97BDDC8B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42413" y="1752599"/>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4" name="Freeform 106">
              <a:extLst>
                <a:ext uri="{FF2B5EF4-FFF2-40B4-BE49-F238E27FC236}">
                  <a16:creationId xmlns:a16="http://schemas.microsoft.com/office/drawing/2014/main" id="{27CBE636-5461-44EB-AE97-6E8154E9C7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78112" y="220533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5" name="Freeform 108">
              <a:extLst>
                <a:ext uri="{FF2B5EF4-FFF2-40B4-BE49-F238E27FC236}">
                  <a16:creationId xmlns:a16="http://schemas.microsoft.com/office/drawing/2014/main" id="{A06117E5-5F5D-46C1-ACE2-979C1BA461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288286" y="4331982"/>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6" name="Freeform 110">
              <a:extLst>
                <a:ext uri="{FF2B5EF4-FFF2-40B4-BE49-F238E27FC236}">
                  <a16:creationId xmlns:a16="http://schemas.microsoft.com/office/drawing/2014/main" id="{9DEA3051-9D19-4DC6-8C98-00C425876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55836" y="195750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7" name="Freeform 112">
              <a:extLst>
                <a:ext uri="{FF2B5EF4-FFF2-40B4-BE49-F238E27FC236}">
                  <a16:creationId xmlns:a16="http://schemas.microsoft.com/office/drawing/2014/main" id="{DF50010C-C69E-4770-B0E3-E4DC2ACE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02264" y="4778912"/>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8" name="Freeform 8">
              <a:extLst>
                <a:ext uri="{FF2B5EF4-FFF2-40B4-BE49-F238E27FC236}">
                  <a16:creationId xmlns:a16="http://schemas.microsoft.com/office/drawing/2014/main" id="{EF4373F0-D39C-43FD-9D4E-20E2371D66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91593" y="171338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9" name="Freeform 8">
              <a:extLst>
                <a:ext uri="{FF2B5EF4-FFF2-40B4-BE49-F238E27FC236}">
                  <a16:creationId xmlns:a16="http://schemas.microsoft.com/office/drawing/2014/main" id="{1DF9A3CD-079A-4625-84F2-DF7EC61A08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89795" y="163916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0" name="Freeform 34">
              <a:extLst>
                <a:ext uri="{FF2B5EF4-FFF2-40B4-BE49-F238E27FC236}">
                  <a16:creationId xmlns:a16="http://schemas.microsoft.com/office/drawing/2014/main" id="{D7908608-A36E-4015-8FFF-EE727465F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771381" y="5244168"/>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1" name="Freeform 36">
              <a:extLst>
                <a:ext uri="{FF2B5EF4-FFF2-40B4-BE49-F238E27FC236}">
                  <a16:creationId xmlns:a16="http://schemas.microsoft.com/office/drawing/2014/main" id="{8E4FC21A-4E37-45B9-8ED9-8E9A200F61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42290" y="2429150"/>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2" name="Freeform 41">
              <a:extLst>
                <a:ext uri="{FF2B5EF4-FFF2-40B4-BE49-F238E27FC236}">
                  <a16:creationId xmlns:a16="http://schemas.microsoft.com/office/drawing/2014/main" id="{7EC6CA60-3309-4909-A242-6EDC1620A3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42290" y="217353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3" name="Freeform 42">
              <a:extLst>
                <a:ext uri="{FF2B5EF4-FFF2-40B4-BE49-F238E27FC236}">
                  <a16:creationId xmlns:a16="http://schemas.microsoft.com/office/drawing/2014/main" id="{E36F8D28-C5C9-4366-9BDE-D82FC2ED97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752997" y="4988780"/>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4" name="Freeform 45">
              <a:extLst>
                <a:ext uri="{FF2B5EF4-FFF2-40B4-BE49-F238E27FC236}">
                  <a16:creationId xmlns:a16="http://schemas.microsoft.com/office/drawing/2014/main" id="{347BC4EC-879E-4A58-BB8E-9965F42E5A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59942" y="2769269"/>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5" name="Freeform 66">
              <a:extLst>
                <a:ext uri="{FF2B5EF4-FFF2-40B4-BE49-F238E27FC236}">
                  <a16:creationId xmlns:a16="http://schemas.microsoft.com/office/drawing/2014/main" id="{2FE79B60-958E-49FB-BAE5-09E087A8BF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51083" y="5211114"/>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6" name="Freeform 69">
              <a:extLst>
                <a:ext uri="{FF2B5EF4-FFF2-40B4-BE49-F238E27FC236}">
                  <a16:creationId xmlns:a16="http://schemas.microsoft.com/office/drawing/2014/main" id="{F219BB5D-9580-4264-9E63-C861E6658F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655867" y="58375"/>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7" name="Freeform 70">
              <a:extLst>
                <a:ext uri="{FF2B5EF4-FFF2-40B4-BE49-F238E27FC236}">
                  <a16:creationId xmlns:a16="http://schemas.microsoft.com/office/drawing/2014/main" id="{CEF6BF91-FC3D-46D7-8208-81727E55D0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49643" y="219595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8" name="Freeform 74">
              <a:extLst>
                <a:ext uri="{FF2B5EF4-FFF2-40B4-BE49-F238E27FC236}">
                  <a16:creationId xmlns:a16="http://schemas.microsoft.com/office/drawing/2014/main" id="{87C340A0-6594-44EF-A2FF-368EE43657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62398" y="2504649"/>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9" name="Freeform 85">
              <a:extLst>
                <a:ext uri="{FF2B5EF4-FFF2-40B4-BE49-F238E27FC236}">
                  <a16:creationId xmlns:a16="http://schemas.microsoft.com/office/drawing/2014/main" id="{C1864E85-CB41-4E68-88E0-97EC875AC5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62024" y="1973224"/>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0" name="Freeform 87">
              <a:extLst>
                <a:ext uri="{FF2B5EF4-FFF2-40B4-BE49-F238E27FC236}">
                  <a16:creationId xmlns:a16="http://schemas.microsoft.com/office/drawing/2014/main" id="{BE8F5959-39FD-404F-9DCA-045A6FF037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79073" y="1666457"/>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1" name="Freeform 88">
              <a:extLst>
                <a:ext uri="{FF2B5EF4-FFF2-40B4-BE49-F238E27FC236}">
                  <a16:creationId xmlns:a16="http://schemas.microsoft.com/office/drawing/2014/main" id="{AF2FFA2C-AA3B-4407-8D1E-EC9EBA5E1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244017" y="273529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2" name="Freeform 94">
              <a:extLst>
                <a:ext uri="{FF2B5EF4-FFF2-40B4-BE49-F238E27FC236}">
                  <a16:creationId xmlns:a16="http://schemas.microsoft.com/office/drawing/2014/main" id="{9AD27997-4281-4B54-9055-A0F0028129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620676" y="5091343"/>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3" name="Freeform 102">
              <a:extLst>
                <a:ext uri="{FF2B5EF4-FFF2-40B4-BE49-F238E27FC236}">
                  <a16:creationId xmlns:a16="http://schemas.microsoft.com/office/drawing/2014/main" id="{3E41767B-D672-4A2B-A6A4-963C085A89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76473" y="5344948"/>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4" name="Freeform 103">
              <a:extLst>
                <a:ext uri="{FF2B5EF4-FFF2-40B4-BE49-F238E27FC236}">
                  <a16:creationId xmlns:a16="http://schemas.microsoft.com/office/drawing/2014/main" id="{AB4F7F6A-E2B2-4495-9B73-CD2BF7F35A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454934" y="236883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5" name="Freeform 117">
              <a:extLst>
                <a:ext uri="{FF2B5EF4-FFF2-40B4-BE49-F238E27FC236}">
                  <a16:creationId xmlns:a16="http://schemas.microsoft.com/office/drawing/2014/main" id="{47982EE6-D4AC-49D9-9045-46EB0DDEA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536937" y="2422261"/>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6" name="Freeform 118">
              <a:extLst>
                <a:ext uri="{FF2B5EF4-FFF2-40B4-BE49-F238E27FC236}">
                  <a16:creationId xmlns:a16="http://schemas.microsoft.com/office/drawing/2014/main" id="{B37DA8E7-A892-4110-A590-4407256B2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427767" y="168394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7" name="Freeform 119">
              <a:extLst>
                <a:ext uri="{FF2B5EF4-FFF2-40B4-BE49-F238E27FC236}">
                  <a16:creationId xmlns:a16="http://schemas.microsoft.com/office/drawing/2014/main" id="{92F7A78A-541E-4652-82A6-5EFF9AFA58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473414" y="198099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8" name="Freeform 41">
              <a:extLst>
                <a:ext uri="{FF2B5EF4-FFF2-40B4-BE49-F238E27FC236}">
                  <a16:creationId xmlns:a16="http://schemas.microsoft.com/office/drawing/2014/main" id="{66CD4983-0D67-47D1-B718-95E23F619C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010943" y="5338333"/>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9" name="Freeform 79">
              <a:extLst>
                <a:ext uri="{FF2B5EF4-FFF2-40B4-BE49-F238E27FC236}">
                  <a16:creationId xmlns:a16="http://schemas.microsoft.com/office/drawing/2014/main" id="{B2994A0B-6B7D-42B0-81A8-EA482E2696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876608" y="517420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0" name="Freeform 79">
              <a:extLst>
                <a:ext uri="{FF2B5EF4-FFF2-40B4-BE49-F238E27FC236}">
                  <a16:creationId xmlns:a16="http://schemas.microsoft.com/office/drawing/2014/main" id="{71D6B524-6981-4540-85FC-1C7E3A9103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74878" y="187323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1" name="Freeform 79">
              <a:extLst>
                <a:ext uri="{FF2B5EF4-FFF2-40B4-BE49-F238E27FC236}">
                  <a16:creationId xmlns:a16="http://schemas.microsoft.com/office/drawing/2014/main" id="{119CDAF4-086B-4DF4-91C4-0E55E2E044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397991" y="30979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2" name="Freeform 74">
              <a:extLst>
                <a:ext uri="{FF2B5EF4-FFF2-40B4-BE49-F238E27FC236}">
                  <a16:creationId xmlns:a16="http://schemas.microsoft.com/office/drawing/2014/main" id="{4A3083A2-69D2-4C08-9514-FF14E494D8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327887" y="980123"/>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5" descr="Graphical user interface, text, application, chat or text message&#10;&#10;Description automatically generated">
            <a:extLst>
              <a:ext uri="{FF2B5EF4-FFF2-40B4-BE49-F238E27FC236}">
                <a16:creationId xmlns:a16="http://schemas.microsoft.com/office/drawing/2014/main" id="{50F46DB6-9AAE-5D3A-6E11-E2EF37E55517}"/>
              </a:ext>
            </a:extLst>
          </p:cNvPr>
          <p:cNvPicPr>
            <a:picLocks noGrp="1" noChangeAspect="1"/>
          </p:cNvPicPr>
          <p:nvPr>
            <p:ph idx="1"/>
          </p:nvPr>
        </p:nvPicPr>
        <p:blipFill>
          <a:blip r:embed="rId5"/>
          <a:stretch>
            <a:fillRect/>
          </a:stretch>
        </p:blipFill>
        <p:spPr>
          <a:xfrm>
            <a:off x="7428184" y="1766"/>
            <a:ext cx="4799789" cy="6841819"/>
          </a:xfrm>
        </p:spPr>
      </p:pic>
      <p:sp>
        <p:nvSpPr>
          <p:cNvPr id="11" name="TextBox 10">
            <a:extLst>
              <a:ext uri="{FF2B5EF4-FFF2-40B4-BE49-F238E27FC236}">
                <a16:creationId xmlns:a16="http://schemas.microsoft.com/office/drawing/2014/main" id="{3C4DA361-DDD8-26F8-20BD-5890810673ED}"/>
              </a:ext>
            </a:extLst>
          </p:cNvPr>
          <p:cNvSpPr txBox="1"/>
          <p:nvPr/>
        </p:nvSpPr>
        <p:spPr>
          <a:xfrm>
            <a:off x="1743363" y="877186"/>
            <a:ext cx="4405745"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solidFill>
                  <a:srgbClr val="323232"/>
                </a:solidFill>
                <a:latin typeface="Modern Love"/>
                <a:ea typeface="+mn-lt"/>
                <a:cs typeface="+mn-lt"/>
              </a:rPr>
              <a:t>Target Market: Market Research</a:t>
            </a:r>
            <a:endParaRPr lang="en-US"/>
          </a:p>
          <a:p>
            <a:pPr algn="l"/>
            <a:endParaRPr lang="en-US">
              <a:latin typeface="Modern Love"/>
            </a:endParaRPr>
          </a:p>
        </p:txBody>
      </p:sp>
      <p:sp>
        <p:nvSpPr>
          <p:cNvPr id="2" name="TextBox 1">
            <a:extLst>
              <a:ext uri="{FF2B5EF4-FFF2-40B4-BE49-F238E27FC236}">
                <a16:creationId xmlns:a16="http://schemas.microsoft.com/office/drawing/2014/main" id="{81BCFA35-2D3E-1683-DC8D-4D270B62F64F}"/>
              </a:ext>
            </a:extLst>
          </p:cNvPr>
          <p:cNvSpPr txBox="1"/>
          <p:nvPr/>
        </p:nvSpPr>
        <p:spPr>
          <a:xfrm>
            <a:off x="1329069" y="2711302"/>
            <a:ext cx="4887431" cy="2394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spcBef>
                <a:spcPts val="1000"/>
              </a:spcBef>
              <a:buFont typeface="Arial,Sans-Serif"/>
              <a:buChar char="•"/>
            </a:pPr>
            <a:r>
              <a:rPr lang="en-US" sz="1600">
                <a:latin typeface="Times New Roman"/>
                <a:cs typeface="Times New Roman"/>
              </a:rPr>
              <a:t>We plan to conduct a small, inexpensive market research by distributing a questionnaire.</a:t>
            </a:r>
          </a:p>
          <a:p>
            <a:pPr marL="285750" indent="-285750">
              <a:lnSpc>
                <a:spcPct val="150000"/>
              </a:lnSpc>
              <a:spcBef>
                <a:spcPts val="1000"/>
              </a:spcBef>
              <a:buFont typeface="Arial,Sans-Serif"/>
              <a:buChar char="•"/>
            </a:pPr>
            <a:r>
              <a:rPr lang="en-US" sz="1600">
                <a:latin typeface="Times New Roman"/>
                <a:cs typeface="Times New Roman"/>
              </a:rPr>
              <a:t>The questionnaire will have 5-6 questions to understand the target group's needs and wants regarding efficiently using their time in their daily routines.</a:t>
            </a:r>
            <a:endParaRPr lang="en-US" sz="1600"/>
          </a:p>
        </p:txBody>
      </p:sp>
      <p:pic>
        <p:nvPicPr>
          <p:cNvPr id="3" name="Audio 2">
            <a:hlinkClick r:id="" action="ppaction://media"/>
            <a:extLst>
              <a:ext uri="{FF2B5EF4-FFF2-40B4-BE49-F238E27FC236}">
                <a16:creationId xmlns:a16="http://schemas.microsoft.com/office/drawing/2014/main" id="{A042EA82-7B0B-5428-21E6-7F9817E4B7C5}"/>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758423131"/>
      </p:ext>
    </p:extLst>
  </p:cSld>
  <p:clrMapOvr>
    <a:masterClrMapping/>
  </p:clrMapOvr>
  <mc:AlternateContent xmlns:mc="http://schemas.openxmlformats.org/markup-compatibility/2006" xmlns:p14="http://schemas.microsoft.com/office/powerpoint/2010/main">
    <mc:Choice Requires="p14">
      <p:transition p14:dur="150" advTm="24810">
        <p:strips dir="ru"/>
      </p:transition>
    </mc:Choice>
    <mc:Fallback xmlns="">
      <p:transition advTm="24810">
        <p:strips dir="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12"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0-#ppt_w/2"/>
                                          </p:val>
                                        </p:tav>
                                        <p:tav tm="100000">
                                          <p:val>
                                            <p:strVal val="#ppt_x"/>
                                          </p:val>
                                        </p:tav>
                                      </p:tavLst>
                                    </p:anim>
                                    <p:anim calcmode="lin" valueType="num">
                                      <p:cBhvr additive="base">
                                        <p:cTn id="12" dur="25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3"/>
                </p:tgtEl>
              </p:cMediaNode>
            </p:audio>
          </p:childTnLst>
        </p:cTn>
      </p:par>
    </p:tnLst>
    <p:bldLst>
      <p:bldP spid="2" grpId="0"/>
    </p:bldLst>
  </p:timing>
  <p:extLst>
    <p:ext uri="{3A86A75C-4F4B-4683-9AE1-C65F6400EC91}">
      <p14:laserTraceLst xmlns:p14="http://schemas.microsoft.com/office/powerpoint/2010/main">
        <p14:tracePtLst>
          <p14:tracePt t="15342" x="3843338" y="6697663"/>
          <p14:tracePt t="15353" x="3970338" y="6484938"/>
          <p14:tracePt t="15354" x="4122738" y="6273800"/>
          <p14:tracePt t="15362" x="4284663" y="6019800"/>
          <p14:tracePt t="15373" x="4437063" y="5799138"/>
          <p14:tracePt t="15377" x="4605338" y="5605463"/>
          <p14:tracePt t="15385" x="4665663" y="5511800"/>
          <p14:tracePt t="15394" x="4783138" y="5351463"/>
          <p14:tracePt t="15403" x="4986338" y="5062538"/>
          <p14:tracePt t="15409" x="5097463" y="4919663"/>
          <p14:tracePt t="15419" x="5199063" y="4783138"/>
          <p14:tracePt t="15425" x="5316538" y="4630738"/>
          <p14:tracePt t="15433" x="5427663" y="4478338"/>
          <p14:tracePt t="15441" x="5529263" y="4335463"/>
          <p14:tracePt t="15449" x="5630863" y="4165600"/>
          <p14:tracePt t="15457" x="5748338" y="3987800"/>
          <p14:tracePt t="15468" x="5900738" y="3792538"/>
          <p14:tracePt t="15474" x="6037263" y="3598863"/>
          <p14:tracePt t="15481" x="6172200" y="3421063"/>
          <p14:tracePt t="15492" x="6307138" y="3225800"/>
          <p14:tracePt t="15498" x="6426200" y="3065463"/>
          <p14:tracePt t="15506" x="6484938" y="2971800"/>
          <p14:tracePt t="15517" x="6586538" y="2852738"/>
          <p14:tracePt t="15522" x="6697663" y="2717800"/>
          <p14:tracePt t="15534" x="6781800" y="2616200"/>
          <p14:tracePt t="15538" x="6875463" y="2506663"/>
          <p14:tracePt t="15551" x="6959600" y="2420938"/>
          <p14:tracePt t="15554" x="7053263" y="2328863"/>
          <p14:tracePt t="15568" x="7145338" y="2243138"/>
          <p14:tracePt t="15571" x="7213600" y="2166938"/>
          <p14:tracePt t="15581" x="7289800" y="2090738"/>
          <p14:tracePt t="15587" x="7348538" y="2049463"/>
          <p14:tracePt t="15598" x="7424738" y="1989138"/>
          <p14:tracePt t="15603" x="7467600" y="1930400"/>
          <p14:tracePt t="15615" x="7518400" y="1897063"/>
          <p14:tracePt t="15634" x="7602538" y="1820863"/>
          <p14:tracePt t="15637" x="7653338" y="1778000"/>
          <p14:tracePt t="15651" x="7696200" y="1719263"/>
          <p14:tracePt t="15653" x="7739063" y="1684338"/>
          <p14:tracePt t="15667" x="7780338" y="1625600"/>
          <p14:tracePt t="15668" x="7815263" y="1582738"/>
          <p14:tracePt t="15675" x="7856538" y="1524000"/>
          <p14:tracePt t="15686" x="7891463" y="1490663"/>
          <p14:tracePt t="15692" x="7916863" y="1465263"/>
          <p14:tracePt t="15700" x="7950200" y="1422400"/>
          <p14:tracePt t="15708" x="7975600" y="1389063"/>
          <p14:tracePt t="15716" x="8008938" y="1363663"/>
          <p14:tracePt t="15734" x="8051800" y="1312863"/>
          <p14:tracePt t="15740" x="8069263" y="1303338"/>
          <p14:tracePt t="15751" x="8085138" y="1287463"/>
          <p14:tracePt t="15756" x="8094663" y="1287463"/>
          <p14:tracePt t="15768" x="8110538" y="1270000"/>
          <p14:tracePt t="15788" x="8128000" y="1270000"/>
          <p14:tracePt t="16531" x="8128000" y="1287463"/>
          <p14:tracePt t="16540" x="8128000" y="1303338"/>
          <p14:tracePt t="16558" x="8110538" y="1312863"/>
          <p14:tracePt t="16565" x="8110538" y="1328738"/>
          <p14:tracePt t="16652" x="8110538" y="1303338"/>
          <p14:tracePt t="16660" x="8128000" y="1287463"/>
          <p14:tracePt t="16669" x="8145463" y="1252538"/>
          <p14:tracePt t="16677" x="8161338" y="1227138"/>
          <p14:tracePt t="16685" x="8186738" y="1193800"/>
          <p14:tracePt t="16693" x="8221663" y="1176338"/>
          <p14:tracePt t="16701" x="8247063" y="1135063"/>
          <p14:tracePt t="16710" x="8262938" y="1117600"/>
          <p14:tracePt t="16718" x="8288338" y="1092200"/>
          <p14:tracePt t="16725" x="8305800" y="1058863"/>
          <p14:tracePt t="16735" x="8339138" y="1049338"/>
          <p14:tracePt t="16741" x="8348663" y="1016000"/>
          <p14:tracePt t="16749" x="8382000" y="998538"/>
          <p14:tracePt t="16758" x="8399463" y="982663"/>
          <p14:tracePt t="16766" x="8415338" y="957263"/>
          <p14:tracePt t="16773" x="8440738" y="939800"/>
          <p14:tracePt t="16782" x="8458200" y="922338"/>
          <p14:tracePt t="16790" x="8458200" y="914400"/>
          <p14:tracePt t="16801" x="8475663" y="896938"/>
          <p14:tracePt t="16806" x="8483600" y="881063"/>
          <p14:tracePt t="16817" x="8483600" y="863600"/>
          <p14:tracePt t="16822" x="8501063" y="855663"/>
          <p14:tracePt t="16838" x="8516938" y="838200"/>
          <p14:tracePt t="16850" x="8534400" y="804863"/>
          <p14:tracePt t="16854" x="8534400" y="795338"/>
          <p14:tracePt t="16868" x="8559800" y="762000"/>
          <p14:tracePt t="16871" x="8577263" y="728663"/>
          <p14:tracePt t="16881" x="8602663" y="703263"/>
          <p14:tracePt t="16887" x="8636000" y="660400"/>
          <p14:tracePt t="16898" x="8678863" y="627063"/>
          <p14:tracePt t="16903" x="8712200" y="584200"/>
          <p14:tracePt t="16915" x="8770938" y="541338"/>
          <p14:tracePt t="16934" x="8872538" y="449263"/>
          <p14:tracePt t="16937" x="8932863" y="406400"/>
          <p14:tracePt t="16951" x="8991600" y="355600"/>
          <p14:tracePt t="16953" x="9085263" y="296863"/>
          <p14:tracePt t="16967" x="9161463" y="271463"/>
          <p14:tracePt t="16968" x="9220200" y="236538"/>
          <p14:tracePt t="16975" x="9296400" y="211138"/>
          <p14:tracePt t="16986" x="9364663" y="195263"/>
          <p14:tracePt t="16992" x="9431338" y="177800"/>
          <p14:tracePt t="17000" x="9491663" y="160338"/>
          <p14:tracePt t="17011" x="9558338" y="160338"/>
          <p14:tracePt t="17016" x="9609138" y="160338"/>
          <p14:tracePt t="17034" x="9710738" y="160338"/>
          <p14:tracePt t="17040" x="9753600" y="177800"/>
          <p14:tracePt t="17051" x="9812338" y="220663"/>
          <p14:tracePt t="17056" x="9847263" y="254000"/>
          <p14:tracePt t="17067" x="9872663" y="287338"/>
          <p14:tracePt t="17072" x="9888538" y="312738"/>
          <p14:tracePt t="17081" x="9923463" y="347663"/>
          <p14:tracePt t="17089" x="9939338" y="388938"/>
          <p14:tracePt t="17098" x="9948863" y="431800"/>
          <p14:tracePt t="17105" x="9982200" y="449263"/>
          <p14:tracePt t="17115" x="9982200" y="490538"/>
          <p14:tracePt t="17134" x="9999663" y="541338"/>
          <p14:tracePt t="17137" x="10007600" y="566738"/>
          <p14:tracePt t="17150" x="10007600" y="609600"/>
          <p14:tracePt t="17153" x="10025063" y="642938"/>
          <p14:tracePt t="17167" x="10025063" y="660400"/>
          <p14:tracePt t="17170" x="10025063" y="685800"/>
          <p14:tracePt t="17181" x="10040938" y="719138"/>
          <p14:tracePt t="17188" x="10040938" y="728663"/>
          <p14:tracePt t="17198" x="10040938" y="762000"/>
          <p14:tracePt t="17201" x="10058400" y="804863"/>
          <p14:tracePt t="17215" x="10058400" y="820738"/>
          <p14:tracePt t="17234" x="10058400" y="973138"/>
          <p14:tracePt t="17242" x="10058400" y="1016000"/>
          <p14:tracePt t="17251" x="10058400" y="1074738"/>
          <p14:tracePt t="17258" x="10058400" y="1117600"/>
          <p14:tracePt t="17267" x="10058400" y="1193800"/>
          <p14:tracePt t="17275" x="10040938" y="1252538"/>
          <p14:tracePt t="17284" x="10007600" y="1312863"/>
          <p14:tracePt t="17290" x="9982200" y="1389063"/>
          <p14:tracePt t="17301" x="9939338" y="1447800"/>
          <p14:tracePt t="17307" x="9829800" y="1582738"/>
          <p14:tracePt t="17318" x="9771063" y="1676400"/>
          <p14:tracePt t="17323" x="9728200" y="1719263"/>
          <p14:tracePt t="17331" x="9634538" y="1795463"/>
          <p14:tracePt t="17339" x="9558338" y="1871663"/>
          <p14:tracePt t="17348" x="9491663" y="1930400"/>
          <p14:tracePt t="17355" x="9398000" y="1973263"/>
          <p14:tracePt t="17365" x="9321800" y="2014538"/>
          <p14:tracePt t="17384" x="9067800" y="2133600"/>
          <p14:tracePt t="17388" x="8948738" y="2166938"/>
          <p14:tracePt t="17401" x="8796338" y="2192338"/>
          <p14:tracePt t="17406" x="8618538" y="2243138"/>
          <p14:tracePt t="17417" x="8534400" y="2268538"/>
          <p14:tracePt t="17420" x="8382000" y="2303463"/>
          <p14:tracePt t="17435" x="8247063" y="2328863"/>
          <p14:tracePt t="17437" x="8110538" y="2328863"/>
          <p14:tracePt t="17448" x="8085138" y="2328863"/>
          <p14:tracePt t="17456" x="7932738" y="2328863"/>
          <p14:tracePt t="17465" x="7874000" y="2328863"/>
          <p14:tracePt t="17468" x="7856538" y="2328863"/>
          <p14:tracePt t="17484" x="7831138" y="2319338"/>
          <p14:tracePt t="17485" x="7797800" y="2286000"/>
          <p14:tracePt t="17501" x="7754938" y="2243138"/>
          <p14:tracePt t="17508" x="7739063" y="2209800"/>
          <p14:tracePt t="17517" x="7721600" y="2192338"/>
          <p14:tracePt t="17524" x="7721600" y="2184400"/>
          <p14:tracePt t="17534" x="7713663" y="2166938"/>
          <p14:tracePt t="17541" x="7696200" y="2151063"/>
          <p14:tracePt t="17557" x="7678738" y="2151063"/>
          <p14:tracePt t="17565" x="7678738" y="2133600"/>
          <p14:tracePt t="17576" x="7662863" y="2133600"/>
          <p14:tracePt t="17582" x="7653338" y="2133600"/>
          <p14:tracePt t="17589" x="7637463" y="2125663"/>
          <p14:tracePt t="17600" x="7620000" y="2125663"/>
          <p14:tracePt t="17606" x="7602538" y="2125663"/>
          <p14:tracePt t="17617" x="7586663" y="2108200"/>
          <p14:tracePt t="17622" x="7577138" y="2108200"/>
          <p14:tracePt t="17634" x="7561263" y="2108200"/>
          <p14:tracePt t="17638" x="7543800" y="2108200"/>
          <p14:tracePt t="17646" x="7526338" y="2108200"/>
          <p14:tracePt t="17670" x="7518400" y="2108200"/>
          <p14:tracePt t="17767" x="7518400" y="2125663"/>
          <p14:tracePt t="17775" x="7518400" y="2133600"/>
          <p14:tracePt t="17791" x="7518400" y="2151063"/>
          <p14:tracePt t="17815" x="7518400" y="2166938"/>
          <p14:tracePt t="17848" x="7526338" y="2151063"/>
          <p14:tracePt t="17856" x="7543800" y="2133600"/>
          <p14:tracePt t="17867" x="7577138" y="2108200"/>
          <p14:tracePt t="17872" x="7586663" y="2074863"/>
          <p14:tracePt t="17884" x="7620000" y="2049463"/>
          <p14:tracePt t="17888" x="7637463" y="2032000"/>
          <p14:tracePt t="17900" x="7662863" y="1989138"/>
          <p14:tracePt t="17904" x="7678738" y="1938338"/>
          <p14:tracePt t="17917" x="7696200" y="1930400"/>
          <p14:tracePt t="17920" x="7721600" y="1879600"/>
          <p14:tracePt t="17928" x="7721600" y="1871663"/>
          <p14:tracePt t="17937" x="7739063" y="1836738"/>
          <p14:tracePt t="17945" x="7739063" y="1820863"/>
          <p14:tracePt t="17953" x="7754938" y="1811338"/>
          <p14:tracePt t="17969" x="7754938" y="1795463"/>
          <p14:tracePt t="17977" x="7754938" y="1778000"/>
          <p14:tracePt t="17993" x="7754938" y="1760538"/>
          <p14:tracePt t="18001" x="7754938" y="1744663"/>
          <p14:tracePt t="18017" x="7754938" y="1735138"/>
          <p14:tracePt t="18025" x="7754938" y="1719263"/>
          <p14:tracePt t="18034" x="7754938" y="1701800"/>
          <p14:tracePt t="18051" x="7754938" y="1684338"/>
          <p14:tracePt t="18058" x="7754938" y="1676400"/>
          <p14:tracePt t="18067" x="7754938" y="1658938"/>
          <p14:tracePt t="18084" x="7754938" y="1643063"/>
          <p14:tracePt t="18114" x="7754938" y="1625600"/>
          <p14:tracePt t="18211" x="7739063" y="1625600"/>
          <p14:tracePt t="18227" x="7739063" y="1643063"/>
          <p14:tracePt t="18235" x="7739063" y="1676400"/>
          <p14:tracePt t="18250" x="7739063" y="1684338"/>
          <p14:tracePt t="18252" x="7739063" y="1719263"/>
          <p14:tracePt t="18268" x="7739063" y="1795463"/>
          <p14:tracePt t="18276" x="7739063" y="1820863"/>
          <p14:tracePt t="18284" x="7739063" y="1854200"/>
          <p14:tracePt t="18292" x="7739063" y="1897063"/>
          <p14:tracePt t="18301" x="7721600" y="1930400"/>
          <p14:tracePt t="18308" x="7721600" y="1955800"/>
          <p14:tracePt t="18317" x="7721600" y="1989138"/>
          <p14:tracePt t="18324" x="7721600" y="2014538"/>
          <p14:tracePt t="18335" x="7721600" y="2032000"/>
          <p14:tracePt t="18340" x="7713663" y="2065338"/>
          <p14:tracePt t="18348" x="7713663" y="2090738"/>
          <p14:tracePt t="18359" x="7713663" y="2125663"/>
          <p14:tracePt t="18365" x="7696200" y="2151063"/>
          <p14:tracePt t="18372" x="7696200" y="2184400"/>
          <p14:tracePt t="18384" x="7696200" y="2227263"/>
          <p14:tracePt t="18389" x="7696200" y="2252663"/>
          <p14:tracePt t="18401" x="7696200" y="2286000"/>
          <p14:tracePt t="18405" x="7678738" y="2328863"/>
          <p14:tracePt t="18417" x="7678738" y="2379663"/>
          <p14:tracePt t="18421" x="7678738" y="2446338"/>
          <p14:tracePt t="18430" x="7678738" y="2497138"/>
          <p14:tracePt t="18437" x="7678738" y="2540000"/>
          <p14:tracePt t="18445" x="7678738" y="2598738"/>
          <p14:tracePt t="18453" x="7678738" y="2659063"/>
          <p14:tracePt t="18461" x="7678738" y="2717800"/>
          <p14:tracePt t="18469" x="7678738" y="2794000"/>
          <p14:tracePt t="18478" x="7678738" y="2870200"/>
          <p14:tracePt t="18485" x="7678738" y="2971800"/>
          <p14:tracePt t="18501" x="7662863" y="3065463"/>
          <p14:tracePt t="18504" x="7662863" y="3149600"/>
          <p14:tracePt t="18517" x="7662863" y="3259138"/>
          <p14:tracePt t="18520" x="7662863" y="3360738"/>
          <p14:tracePt t="18534" x="7662863" y="3454400"/>
          <p14:tracePt t="18534" x="7662863" y="3538538"/>
          <p14:tracePt t="18543" x="7662863" y="3632200"/>
          <p14:tracePt t="18551" x="7662863" y="3716338"/>
          <p14:tracePt t="18558" x="7662863" y="3810000"/>
          <p14:tracePt t="18567" x="7662863" y="3886200"/>
          <p14:tracePt t="18574" x="7662863" y="3970338"/>
          <p14:tracePt t="18583" x="7662863" y="4046538"/>
          <p14:tracePt t="18590" x="7662863" y="4122738"/>
          <p14:tracePt t="18599" x="7662863" y="4198938"/>
          <p14:tracePt t="18606" x="7662863" y="4275138"/>
          <p14:tracePt t="18615" x="7662863" y="4335463"/>
          <p14:tracePt t="18634" x="7662863" y="4478338"/>
          <p14:tracePt t="18639" x="7662863" y="4538663"/>
          <p14:tracePt t="18651" x="7662863" y="4614863"/>
          <p14:tracePt t="18655" x="7662863" y="4673600"/>
          <p14:tracePt t="18667" x="7662863" y="4749800"/>
          <p14:tracePt t="18671" x="7662863" y="4843463"/>
          <p14:tracePt t="18684" x="7662863" y="4919663"/>
          <p14:tracePt t="18688" x="7662863" y="5003800"/>
          <p14:tracePt t="18698" x="7662863" y="5080000"/>
          <p14:tracePt t="18704" x="7662863" y="5156200"/>
          <p14:tracePt t="18715" x="7662863" y="5240338"/>
          <p14:tracePt t="18719" x="7662863" y="5257800"/>
          <p14:tracePt t="18731" x="7662863" y="5316538"/>
          <p14:tracePt t="18751" x="7662863" y="5427663"/>
          <p14:tracePt t="18754" x="7678738" y="5494338"/>
          <p14:tracePt t="18767" x="7678738" y="5545138"/>
          <p14:tracePt t="18769" x="7678738" y="5605463"/>
          <p14:tracePt t="18785" x="7713663" y="5707063"/>
          <p14:tracePt t="18792" x="7713663" y="5765800"/>
          <p14:tracePt t="18801" x="7721600" y="5824538"/>
          <p14:tracePt t="18808" x="7721600" y="5884863"/>
          <p14:tracePt t="18816" x="7739063" y="5976938"/>
          <p14:tracePt t="18825" x="7739063" y="6037263"/>
          <p14:tracePt t="18833" x="7739063" y="6113463"/>
          <p14:tracePt t="18841" x="7739063" y="6189663"/>
          <p14:tracePt t="18851" x="7739063" y="6248400"/>
          <p14:tracePt t="18857" x="7739063" y="6316663"/>
          <p14:tracePt t="18865" x="7739063" y="6367463"/>
          <p14:tracePt t="18876" x="7739063" y="6408738"/>
          <p14:tracePt t="18882" x="7739063" y="6469063"/>
          <p14:tracePt t="18889" x="7739063" y="6510338"/>
          <p14:tracePt t="18901" x="7739063" y="6545263"/>
          <p14:tracePt t="18906" x="7739063" y="6586538"/>
          <p14:tracePt t="18917" x="7739063" y="6604000"/>
          <p14:tracePt t="18922" x="7739063" y="6621463"/>
          <p14:tracePt t="18934" x="7739063" y="6637338"/>
          <p14:tracePt t="18946" x="7739063" y="6646863"/>
          <p14:tracePt t="18970" x="7739063" y="6662738"/>
          <p14:tracePt t="23193" x="7713663" y="6680200"/>
          <p14:tracePt t="23201" x="7696200" y="6697663"/>
          <p14:tracePt t="23212" x="7662863" y="6723063"/>
          <p14:tracePt t="23217" x="7602538" y="6756400"/>
          <p14:tracePt t="23233" x="7577138" y="6781800"/>
          <p14:tracePt t="23251" x="7526338" y="6799263"/>
          <p14:tracePt t="23251" x="7383463" y="6840538"/>
          <p14:tracePt t="23886" x="0" y="0"/>
        </p14:tracePtLst>
      </p14:laserTraceLst>
    </p:ext>
  </p:extLs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4E6"/>
        </a:solidFill>
        <a:effectLst/>
      </p:bgPr>
    </p:bg>
    <p:spTree>
      <p:nvGrpSpPr>
        <p:cNvPr id="1" name=""/>
        <p:cNvGrpSpPr/>
        <p:nvPr/>
      </p:nvGrpSpPr>
      <p:grpSpPr>
        <a:xfrm>
          <a:off x="0" y="0"/>
          <a:ext cx="0" cy="0"/>
          <a:chOff x="0" y="0"/>
          <a:chExt cx="0" cy="0"/>
        </a:xfrm>
      </p:grpSpPr>
      <p:sp useBgFill="1">
        <p:nvSpPr>
          <p:cNvPr id="1022" name="Rectangle 1021">
            <a:extLst>
              <a:ext uri="{FF2B5EF4-FFF2-40B4-BE49-F238E27FC236}">
                <a16:creationId xmlns:a16="http://schemas.microsoft.com/office/drawing/2014/main" id="{9FF4A234-29BA-4B70-BFC0-64FBB64F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 name="Rectangle 1023">
            <a:extLst>
              <a:ext uri="{FF2B5EF4-FFF2-40B4-BE49-F238E27FC236}">
                <a16:creationId xmlns:a16="http://schemas.microsoft.com/office/drawing/2014/main" id="{EC2268EF-1ED3-4797-8355-F5078CB18B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76300"/>
            <a:ext cx="10775021" cy="511522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35954" y="1165965"/>
            <a:ext cx="8579011" cy="1164425"/>
          </a:xfrm>
        </p:spPr>
        <p:txBody>
          <a:bodyPr>
            <a:normAutofit/>
          </a:bodyPr>
          <a:lstStyle/>
          <a:p>
            <a:r>
              <a:rPr lang="en-US">
                <a:cs typeface="Calibri Light"/>
              </a:rPr>
              <a:t>Marketing Mix: Product</a:t>
            </a:r>
          </a:p>
        </p:txBody>
      </p:sp>
      <p:sp>
        <p:nvSpPr>
          <p:cNvPr id="3" name="Subtitle 2"/>
          <p:cNvSpPr>
            <a:spLocks noGrp="1"/>
          </p:cNvSpPr>
          <p:nvPr>
            <p:ph idx="1"/>
          </p:nvPr>
        </p:nvSpPr>
        <p:spPr>
          <a:xfrm>
            <a:off x="2292824" y="2638477"/>
            <a:ext cx="7622141" cy="3031364"/>
          </a:xfrm>
        </p:spPr>
        <p:txBody>
          <a:bodyPr vert="horz" lIns="91440" tIns="45720" rIns="91440" bIns="45720" rtlCol="0" anchor="t">
            <a:normAutofit/>
          </a:bodyPr>
          <a:lstStyle/>
          <a:p>
            <a:pPr>
              <a:buFont typeface="Arial"/>
              <a:buChar char="•"/>
            </a:pPr>
            <a:r>
              <a:rPr lang="en-US" sz="1600">
                <a:solidFill>
                  <a:schemeClr val="tx1"/>
                </a:solidFill>
                <a:latin typeface="Times New Roman"/>
                <a:ea typeface="+mn-lt"/>
                <a:cs typeface="+mn-lt"/>
              </a:rPr>
              <a:t>Advanced AI closet with a similar build to a walk-in home closet</a:t>
            </a:r>
            <a:endParaRPr lang="en-US" sz="1600">
              <a:solidFill>
                <a:schemeClr val="tx1"/>
              </a:solidFill>
              <a:latin typeface="Times New Roman"/>
              <a:cs typeface="Times New Roman"/>
            </a:endParaRPr>
          </a:p>
          <a:p>
            <a:pPr>
              <a:buClr>
                <a:srgbClr val="C3B2A7"/>
              </a:buClr>
              <a:buFont typeface="Arial"/>
              <a:buChar char="•"/>
            </a:pPr>
            <a:r>
              <a:rPr lang="en-US" sz="1600">
                <a:solidFill>
                  <a:schemeClr val="tx1"/>
                </a:solidFill>
                <a:latin typeface="Times New Roman"/>
                <a:ea typeface="+mn-lt"/>
                <a:cs typeface="+mn-lt"/>
              </a:rPr>
              <a:t>Includes a reflective mirror that can scan a person</a:t>
            </a:r>
            <a:endParaRPr lang="en-US" sz="1600">
              <a:solidFill>
                <a:schemeClr val="tx1"/>
              </a:solidFill>
              <a:latin typeface="Times New Roman"/>
              <a:cs typeface="Times New Roman"/>
            </a:endParaRPr>
          </a:p>
          <a:p>
            <a:pPr>
              <a:buClr>
                <a:srgbClr val="C3B2A7"/>
              </a:buClr>
              <a:buFont typeface="Arial"/>
              <a:buChar char="•"/>
            </a:pPr>
            <a:r>
              <a:rPr lang="en-US" sz="1600">
                <a:solidFill>
                  <a:schemeClr val="tx1"/>
                </a:solidFill>
                <a:latin typeface="Times New Roman"/>
                <a:ea typeface="+mn-lt"/>
                <a:cs typeface="+mn-lt"/>
              </a:rPr>
              <a:t>Suggests an outfit based on mood, weather, and personal taste in clothing</a:t>
            </a:r>
            <a:endParaRPr lang="en-US" sz="1600">
              <a:solidFill>
                <a:schemeClr val="tx1"/>
              </a:solidFill>
              <a:latin typeface="Times New Roman"/>
              <a:cs typeface="Times New Roman"/>
            </a:endParaRPr>
          </a:p>
          <a:p>
            <a:pPr>
              <a:buClr>
                <a:srgbClr val="C3B2A7"/>
              </a:buClr>
              <a:buFont typeface="Arial"/>
              <a:buChar char="•"/>
            </a:pPr>
            <a:r>
              <a:rPr lang="en-US" sz="1600">
                <a:solidFill>
                  <a:schemeClr val="tx1"/>
                </a:solidFill>
                <a:latin typeface="Times New Roman"/>
                <a:ea typeface="+mn-lt"/>
                <a:cs typeface="+mn-lt"/>
              </a:rPr>
              <a:t>Uses similar AI technology as Alexa Reflective Smart Mirror</a:t>
            </a:r>
            <a:endParaRPr lang="en-US" sz="1600">
              <a:solidFill>
                <a:schemeClr val="tx1"/>
              </a:solidFill>
              <a:latin typeface="Times New Roman"/>
              <a:cs typeface="Times New Roman"/>
            </a:endParaRPr>
          </a:p>
          <a:p>
            <a:pPr>
              <a:buClr>
                <a:srgbClr val="C3B2A7"/>
              </a:buClr>
              <a:buFont typeface="Arial"/>
              <a:buChar char="•"/>
            </a:pPr>
            <a:r>
              <a:rPr lang="en-US" sz="1600">
                <a:solidFill>
                  <a:schemeClr val="tx1"/>
                </a:solidFill>
                <a:latin typeface="Times New Roman"/>
                <a:ea typeface="+mn-lt"/>
                <a:cs typeface="+mn-lt"/>
              </a:rPr>
              <a:t>Can be used to customize an outfit.</a:t>
            </a:r>
            <a:endParaRPr lang="en-US" sz="1600">
              <a:solidFill>
                <a:schemeClr val="tx1"/>
              </a:solidFill>
              <a:latin typeface="Times New Roman"/>
              <a:cs typeface="Times New Roman"/>
            </a:endParaRPr>
          </a:p>
          <a:p>
            <a:pPr>
              <a:buClr>
                <a:srgbClr val="C3B2A7"/>
              </a:buClr>
              <a:buFont typeface="Arial"/>
              <a:buChar char="•"/>
            </a:pPr>
            <a:endParaRPr lang="en-US" sz="1600">
              <a:solidFill>
                <a:schemeClr val="tx1"/>
              </a:solidFill>
              <a:latin typeface="Times New Roman"/>
              <a:cs typeface="Times New Roman"/>
            </a:endParaRPr>
          </a:p>
        </p:txBody>
      </p:sp>
      <p:grpSp>
        <p:nvGrpSpPr>
          <p:cNvPr id="1026" name="Group 1025">
            <a:extLst>
              <a:ext uri="{FF2B5EF4-FFF2-40B4-BE49-F238E27FC236}">
                <a16:creationId xmlns:a16="http://schemas.microsoft.com/office/drawing/2014/main" id="{60756232-7BA9-4CEA-9C9D-67E53C91BF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16220" y="31138"/>
            <a:ext cx="521147" cy="6782575"/>
            <a:chOff x="11016220" y="-64032"/>
            <a:chExt cx="521147" cy="6858421"/>
          </a:xfrm>
          <a:solidFill>
            <a:schemeClr val="bg2">
              <a:lumMod val="90000"/>
            </a:schemeClr>
          </a:solidFill>
        </p:grpSpPr>
        <p:sp>
          <p:nvSpPr>
            <p:cNvPr id="1027" name="Freeform 6">
              <a:extLst>
                <a:ext uri="{FF2B5EF4-FFF2-40B4-BE49-F238E27FC236}">
                  <a16:creationId xmlns:a16="http://schemas.microsoft.com/office/drawing/2014/main" id="{7BEB0739-EF74-4D95-80D7-4173F5B980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417" y="3978357"/>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28" name="Freeform 105">
              <a:extLst>
                <a:ext uri="{FF2B5EF4-FFF2-40B4-BE49-F238E27FC236}">
                  <a16:creationId xmlns:a16="http://schemas.microsoft.com/office/drawing/2014/main" id="{783B7BCE-EE41-439B-B505-CCE4A75EA5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0403" y="1918333"/>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29" name="Freeform 106">
              <a:extLst>
                <a:ext uri="{FF2B5EF4-FFF2-40B4-BE49-F238E27FC236}">
                  <a16:creationId xmlns:a16="http://schemas.microsoft.com/office/drawing/2014/main" id="{3C74358B-9A47-45F3-8386-A5618A504A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040" y="52545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0" name="Freeform 107">
              <a:extLst>
                <a:ext uri="{FF2B5EF4-FFF2-40B4-BE49-F238E27FC236}">
                  <a16:creationId xmlns:a16="http://schemas.microsoft.com/office/drawing/2014/main" id="{99DE0B49-D1D7-4B06-9F02-E82BAD335E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805" y="220540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1" name="Freeform 108">
              <a:extLst>
                <a:ext uri="{FF2B5EF4-FFF2-40B4-BE49-F238E27FC236}">
                  <a16:creationId xmlns:a16="http://schemas.microsoft.com/office/drawing/2014/main" id="{3E40A68B-6E09-47B3-B503-187E6DB05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1" y="1135299"/>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2" name="Freeform 109">
              <a:extLst>
                <a:ext uri="{FF2B5EF4-FFF2-40B4-BE49-F238E27FC236}">
                  <a16:creationId xmlns:a16="http://schemas.microsoft.com/office/drawing/2014/main" id="{D689A519-2610-420E-A0A9-969BFF67BB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0908" y="1636624"/>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3" name="Freeform 110">
              <a:extLst>
                <a:ext uri="{FF2B5EF4-FFF2-40B4-BE49-F238E27FC236}">
                  <a16:creationId xmlns:a16="http://schemas.microsoft.com/office/drawing/2014/main" id="{6FBC6584-911F-4264-B473-D2BF13165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7764" y="27761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4" name="Freeform 111">
              <a:extLst>
                <a:ext uri="{FF2B5EF4-FFF2-40B4-BE49-F238E27FC236}">
                  <a16:creationId xmlns:a16="http://schemas.microsoft.com/office/drawing/2014/main" id="{43BA3088-9071-4CB5-AA87-D26ADA6A01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8963" y="136511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5" name="Freeform 112">
              <a:extLst>
                <a:ext uri="{FF2B5EF4-FFF2-40B4-BE49-F238E27FC236}">
                  <a16:creationId xmlns:a16="http://schemas.microsoft.com/office/drawing/2014/main" id="{036754A1-5FF1-4DAF-865F-51A8F732D4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8466" y="846465"/>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6" name="Freeform 122">
              <a:extLst>
                <a:ext uri="{FF2B5EF4-FFF2-40B4-BE49-F238E27FC236}">
                  <a16:creationId xmlns:a16="http://schemas.microsoft.com/office/drawing/2014/main" id="{3113C36F-F2C1-4AEF-907E-B011FC7DFB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1027" y="1572680"/>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7" name="Freeform 123">
              <a:extLst>
                <a:ext uri="{FF2B5EF4-FFF2-40B4-BE49-F238E27FC236}">
                  <a16:creationId xmlns:a16="http://schemas.microsoft.com/office/drawing/2014/main" id="{05297B79-2217-4E20-ADCE-55A99DFC2E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9476" y="150022"/>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8" name="Freeform 130">
              <a:extLst>
                <a:ext uri="{FF2B5EF4-FFF2-40B4-BE49-F238E27FC236}">
                  <a16:creationId xmlns:a16="http://schemas.microsoft.com/office/drawing/2014/main" id="{CDFBCAF2-7156-47B5-B4CD-4C9A6B0C57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2697" y="439271"/>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9" name="Freeform 131">
              <a:extLst>
                <a:ext uri="{FF2B5EF4-FFF2-40B4-BE49-F238E27FC236}">
                  <a16:creationId xmlns:a16="http://schemas.microsoft.com/office/drawing/2014/main" id="{6141C6ED-A205-4582-B2B7-28AEFFCE99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6515" y="994258"/>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0" name="Freeform 132">
              <a:extLst>
                <a:ext uri="{FF2B5EF4-FFF2-40B4-BE49-F238E27FC236}">
                  <a16:creationId xmlns:a16="http://schemas.microsoft.com/office/drawing/2014/main" id="{45D98E0C-835E-42DB-8E99-55F88B5D39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8170" y="1873893"/>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1" name="Freeform 134">
              <a:extLst>
                <a:ext uri="{FF2B5EF4-FFF2-40B4-BE49-F238E27FC236}">
                  <a16:creationId xmlns:a16="http://schemas.microsoft.com/office/drawing/2014/main" id="{C1A190CA-579E-475F-A682-AE831D0B62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318" y="2005786"/>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2" name="Freeform 135">
              <a:extLst>
                <a:ext uri="{FF2B5EF4-FFF2-40B4-BE49-F238E27FC236}">
                  <a16:creationId xmlns:a16="http://schemas.microsoft.com/office/drawing/2014/main" id="{95752704-828A-4BF6-9D5B-7EE272F3C9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3854" y="764600"/>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3" name="Freeform 141">
              <a:extLst>
                <a:ext uri="{FF2B5EF4-FFF2-40B4-BE49-F238E27FC236}">
                  <a16:creationId xmlns:a16="http://schemas.microsoft.com/office/drawing/2014/main" id="{1DDC7947-4F4F-4B68-8A9A-5B08914D36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68602" y="1148853"/>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4" name="Freeform 91">
              <a:extLst>
                <a:ext uri="{FF2B5EF4-FFF2-40B4-BE49-F238E27FC236}">
                  <a16:creationId xmlns:a16="http://schemas.microsoft.com/office/drawing/2014/main" id="{F9B6A847-04BE-4DA2-9766-403B52C533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9223" y="2700472"/>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5" name="Freeform 92">
              <a:extLst>
                <a:ext uri="{FF2B5EF4-FFF2-40B4-BE49-F238E27FC236}">
                  <a16:creationId xmlns:a16="http://schemas.microsoft.com/office/drawing/2014/main" id="{E0120860-FA73-465D-98A8-0A80630A76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8263" y="235689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6" name="Freeform 93">
              <a:extLst>
                <a:ext uri="{FF2B5EF4-FFF2-40B4-BE49-F238E27FC236}">
                  <a16:creationId xmlns:a16="http://schemas.microsoft.com/office/drawing/2014/main" id="{73B154EA-FA98-4BA2-B207-56A75AF5FB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7765" y="3285273"/>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7" name="Freeform 94">
              <a:extLst>
                <a:ext uri="{FF2B5EF4-FFF2-40B4-BE49-F238E27FC236}">
                  <a16:creationId xmlns:a16="http://schemas.microsoft.com/office/drawing/2014/main" id="{CD9D9A2E-D334-4FF7-AE1B-3C73FF7355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2871" y="5303842"/>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8" name="Freeform 95">
              <a:extLst>
                <a:ext uri="{FF2B5EF4-FFF2-40B4-BE49-F238E27FC236}">
                  <a16:creationId xmlns:a16="http://schemas.microsoft.com/office/drawing/2014/main" id="{C3CEB375-641F-4ACA-BFE8-15BCE9CFB4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1222" y="299225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9" name="Freeform 96">
              <a:extLst>
                <a:ext uri="{FF2B5EF4-FFF2-40B4-BE49-F238E27FC236}">
                  <a16:creationId xmlns:a16="http://schemas.microsoft.com/office/drawing/2014/main" id="{64C2C2DC-ADC8-45C1-9176-0BE21158B3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6608" y="3511815"/>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0" name="Freeform 97">
              <a:extLst>
                <a:ext uri="{FF2B5EF4-FFF2-40B4-BE49-F238E27FC236}">
                  <a16:creationId xmlns:a16="http://schemas.microsoft.com/office/drawing/2014/main" id="{6DC6FE9E-EE79-4AAD-B79F-D1320F9720C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95920" y="4720666"/>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1" name="Freeform 98">
              <a:extLst>
                <a:ext uri="{FF2B5EF4-FFF2-40B4-BE49-F238E27FC236}">
                  <a16:creationId xmlns:a16="http://schemas.microsoft.com/office/drawing/2014/main" id="{4A065DC5-0B08-4188-9CAC-C782BE3346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38405" y="4202207"/>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2" name="Freeform 99">
              <a:extLst>
                <a:ext uri="{FF2B5EF4-FFF2-40B4-BE49-F238E27FC236}">
                  <a16:creationId xmlns:a16="http://schemas.microsoft.com/office/drawing/2014/main" id="{77933EC7-7607-4F9B-8946-946926844C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81300" y="4410065"/>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3" name="Freeform 100">
              <a:extLst>
                <a:ext uri="{FF2B5EF4-FFF2-40B4-BE49-F238E27FC236}">
                  <a16:creationId xmlns:a16="http://schemas.microsoft.com/office/drawing/2014/main" id="{98A0955A-87AB-4E27-A4EB-390D5A9973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0809" y="383064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4" name="Freeform 101">
              <a:extLst>
                <a:ext uri="{FF2B5EF4-FFF2-40B4-BE49-F238E27FC236}">
                  <a16:creationId xmlns:a16="http://schemas.microsoft.com/office/drawing/2014/main" id="{D0D3E081-021C-476C-A0B4-025460A08C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35526" y="5038854"/>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5" name="Freeform 102">
              <a:extLst>
                <a:ext uri="{FF2B5EF4-FFF2-40B4-BE49-F238E27FC236}">
                  <a16:creationId xmlns:a16="http://schemas.microsoft.com/office/drawing/2014/main" id="{73D4B676-80A8-44CB-A417-17AF4DE19D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31705" y="5599239"/>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6" name="Freeform 103">
              <a:extLst>
                <a:ext uri="{FF2B5EF4-FFF2-40B4-BE49-F238E27FC236}">
                  <a16:creationId xmlns:a16="http://schemas.microsoft.com/office/drawing/2014/main" id="{B0210B7F-84AA-41BE-87D2-9F5260010CB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14613" y="5869661"/>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7" name="Freeform 104">
              <a:extLst>
                <a:ext uri="{FF2B5EF4-FFF2-40B4-BE49-F238E27FC236}">
                  <a16:creationId xmlns:a16="http://schemas.microsoft.com/office/drawing/2014/main" id="{17B17F87-1255-4200-A4C5-1F8661A386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30073" y="240057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8" name="Freeform 113">
              <a:extLst>
                <a:ext uri="{FF2B5EF4-FFF2-40B4-BE49-F238E27FC236}">
                  <a16:creationId xmlns:a16="http://schemas.microsoft.com/office/drawing/2014/main" id="{D55CF0FB-1894-4689-808C-524F20F21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414" y="478849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9" name="Freeform 114">
              <a:extLst>
                <a:ext uri="{FF2B5EF4-FFF2-40B4-BE49-F238E27FC236}">
                  <a16:creationId xmlns:a16="http://schemas.microsoft.com/office/drawing/2014/main" id="{6D672041-E9F6-41CA-8F94-8F92F4F523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4818" y="3554807"/>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0" name="Freeform 115">
              <a:extLst>
                <a:ext uri="{FF2B5EF4-FFF2-40B4-BE49-F238E27FC236}">
                  <a16:creationId xmlns:a16="http://schemas.microsoft.com/office/drawing/2014/main" id="{F2980BBB-6C11-4661-B664-64A509E79A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9105" y="4217661"/>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1" name="Freeform 117">
              <a:extLst>
                <a:ext uri="{FF2B5EF4-FFF2-40B4-BE49-F238E27FC236}">
                  <a16:creationId xmlns:a16="http://schemas.microsoft.com/office/drawing/2014/main" id="{74418F40-0BE6-45C5-A622-A4EC9ECC7C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6422" y="591334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2" name="Freeform 118">
              <a:extLst>
                <a:ext uri="{FF2B5EF4-FFF2-40B4-BE49-F238E27FC236}">
                  <a16:creationId xmlns:a16="http://schemas.microsoft.com/office/drawing/2014/main" id="{689670C9-875E-4A8F-8485-379483869D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5838" y="6491027"/>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3" name="Freeform 119">
              <a:extLst>
                <a:ext uri="{FF2B5EF4-FFF2-40B4-BE49-F238E27FC236}">
                  <a16:creationId xmlns:a16="http://schemas.microsoft.com/office/drawing/2014/main" id="{B73F6F9B-7042-48A0-8AAB-CFD4AE104C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42512" y="6222652"/>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4" name="Freeform 120">
              <a:extLst>
                <a:ext uri="{FF2B5EF4-FFF2-40B4-BE49-F238E27FC236}">
                  <a16:creationId xmlns:a16="http://schemas.microsoft.com/office/drawing/2014/main" id="{D9922668-2B6F-4226-BEBD-91DBE7EBF8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9747" y="3795373"/>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5" name="Freeform 121">
              <a:extLst>
                <a:ext uri="{FF2B5EF4-FFF2-40B4-BE49-F238E27FC236}">
                  <a16:creationId xmlns:a16="http://schemas.microsoft.com/office/drawing/2014/main" id="{25E4C9F4-6F2B-48AB-A99B-392DE5473A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8038" y="3572831"/>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6" name="Freeform 125">
              <a:extLst>
                <a:ext uri="{FF2B5EF4-FFF2-40B4-BE49-F238E27FC236}">
                  <a16:creationId xmlns:a16="http://schemas.microsoft.com/office/drawing/2014/main" id="{65715319-1FF9-45E8-9E9A-C674AF42EF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0134" y="2371010"/>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7" name="Freeform 126">
              <a:extLst>
                <a:ext uri="{FF2B5EF4-FFF2-40B4-BE49-F238E27FC236}">
                  <a16:creationId xmlns:a16="http://schemas.microsoft.com/office/drawing/2014/main" id="{12649F26-7CDE-4DB8-83B3-EF3782AD0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58368" y="3222992"/>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8" name="Freeform 127">
              <a:extLst>
                <a:ext uri="{FF2B5EF4-FFF2-40B4-BE49-F238E27FC236}">
                  <a16:creationId xmlns:a16="http://schemas.microsoft.com/office/drawing/2014/main" id="{2FE4021B-DAF2-4374-BA57-A349243422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65458" y="4190687"/>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9" name="Freeform 128">
              <a:extLst>
                <a:ext uri="{FF2B5EF4-FFF2-40B4-BE49-F238E27FC236}">
                  <a16:creationId xmlns:a16="http://schemas.microsoft.com/office/drawing/2014/main" id="{DF5BAFBB-6EF3-4AB2-AEB6-101F5E93BD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65704" y="2715183"/>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0" name="Freeform 129">
              <a:extLst>
                <a:ext uri="{FF2B5EF4-FFF2-40B4-BE49-F238E27FC236}">
                  <a16:creationId xmlns:a16="http://schemas.microsoft.com/office/drawing/2014/main" id="{237BBB0E-5E66-4455-9E38-5A7A576FA9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41781" y="4655893"/>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1" name="Freeform 133">
              <a:extLst>
                <a:ext uri="{FF2B5EF4-FFF2-40B4-BE49-F238E27FC236}">
                  <a16:creationId xmlns:a16="http://schemas.microsoft.com/office/drawing/2014/main" id="{F3737C72-7122-4969-90DB-9F1A2A2E76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42609" y="4461880"/>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2" name="Freeform 136">
              <a:extLst>
                <a:ext uri="{FF2B5EF4-FFF2-40B4-BE49-F238E27FC236}">
                  <a16:creationId xmlns:a16="http://schemas.microsoft.com/office/drawing/2014/main" id="{E0471B7E-606B-4DF6-97A3-C86A230047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50748" y="5571356"/>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3" name="Freeform 137">
              <a:extLst>
                <a:ext uri="{FF2B5EF4-FFF2-40B4-BE49-F238E27FC236}">
                  <a16:creationId xmlns:a16="http://schemas.microsoft.com/office/drawing/2014/main" id="{90E27B31-5A24-46EB-85BE-DC5C886BC1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5243" y="5221486"/>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4" name="Freeform 138">
              <a:extLst>
                <a:ext uri="{FF2B5EF4-FFF2-40B4-BE49-F238E27FC236}">
                  <a16:creationId xmlns:a16="http://schemas.microsoft.com/office/drawing/2014/main" id="{2EDC5D7B-EB07-447D-B76E-A07A6632D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45012" y="4971400"/>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5" name="Freeform 139">
              <a:extLst>
                <a:ext uri="{FF2B5EF4-FFF2-40B4-BE49-F238E27FC236}">
                  <a16:creationId xmlns:a16="http://schemas.microsoft.com/office/drawing/2014/main" id="{BC74D79F-6756-4F06-A0F5-DC43209C53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27758" y="6495514"/>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6" name="Freeform 140">
              <a:extLst>
                <a:ext uri="{FF2B5EF4-FFF2-40B4-BE49-F238E27FC236}">
                  <a16:creationId xmlns:a16="http://schemas.microsoft.com/office/drawing/2014/main" id="{2210FDBB-A853-4414-A030-69E1F4295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16905" y="2952119"/>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7" name="Freeform 142">
              <a:extLst>
                <a:ext uri="{FF2B5EF4-FFF2-40B4-BE49-F238E27FC236}">
                  <a16:creationId xmlns:a16="http://schemas.microsoft.com/office/drawing/2014/main" id="{9AAC29D9-EC94-4008-824A-E1F0F2187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2171" y="4701063"/>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8" name="Freeform 143">
              <a:extLst>
                <a:ext uri="{FF2B5EF4-FFF2-40B4-BE49-F238E27FC236}">
                  <a16:creationId xmlns:a16="http://schemas.microsoft.com/office/drawing/2014/main" id="{8B39C842-398E-4937-A696-BFFC3860BC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03664" y="5750749"/>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9" name="Freeform 144">
              <a:extLst>
                <a:ext uri="{FF2B5EF4-FFF2-40B4-BE49-F238E27FC236}">
                  <a16:creationId xmlns:a16="http://schemas.microsoft.com/office/drawing/2014/main" id="{7088F78F-878E-460B-87EC-BA3BF1B546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90617" y="602332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80" name="Freeform 145">
              <a:extLst>
                <a:ext uri="{FF2B5EF4-FFF2-40B4-BE49-F238E27FC236}">
                  <a16:creationId xmlns:a16="http://schemas.microsoft.com/office/drawing/2014/main" id="{63E026E2-AE0E-499A-A8FA-39274DFB0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06927" y="6234992"/>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81" name="Freeform 8">
              <a:extLst>
                <a:ext uri="{FF2B5EF4-FFF2-40B4-BE49-F238E27FC236}">
                  <a16:creationId xmlns:a16="http://schemas.microsoft.com/office/drawing/2014/main" id="{550BA48D-6442-47A4-95D9-5C452FF888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3470" y="668474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82" name="Freeform 8">
              <a:extLst>
                <a:ext uri="{FF2B5EF4-FFF2-40B4-BE49-F238E27FC236}">
                  <a16:creationId xmlns:a16="http://schemas.microsoft.com/office/drawing/2014/main" id="{06EF15E3-76AB-4075-B334-94FD017C56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3521" y="3349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83" name="Freeform 106">
              <a:extLst>
                <a:ext uri="{FF2B5EF4-FFF2-40B4-BE49-F238E27FC236}">
                  <a16:creationId xmlns:a16="http://schemas.microsoft.com/office/drawing/2014/main" id="{9FED76EA-CA3D-4690-9FCE-768160FAB4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02771" y="-4523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085" name="Group 1084">
            <a:extLst>
              <a:ext uri="{FF2B5EF4-FFF2-40B4-BE49-F238E27FC236}">
                <a16:creationId xmlns:a16="http://schemas.microsoft.com/office/drawing/2014/main" id="{794267EB-8640-4DF3-9F5F-F389951094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81725" y="40256"/>
            <a:ext cx="503194" cy="6764629"/>
            <a:chOff x="11581725" y="-50217"/>
            <a:chExt cx="503194" cy="6814823"/>
          </a:xfrm>
        </p:grpSpPr>
        <p:sp>
          <p:nvSpPr>
            <p:cNvPr id="1086" name="Freeform 8">
              <a:extLst>
                <a:ext uri="{FF2B5EF4-FFF2-40B4-BE49-F238E27FC236}">
                  <a16:creationId xmlns:a16="http://schemas.microsoft.com/office/drawing/2014/main" id="{62E43E43-4CB1-436A-8F39-FDA46F3845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89500" y="665496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7" name="Freeform 43">
              <a:extLst>
                <a:ext uri="{FF2B5EF4-FFF2-40B4-BE49-F238E27FC236}">
                  <a16:creationId xmlns:a16="http://schemas.microsoft.com/office/drawing/2014/main" id="{01953B1A-913D-4BC4-AD4F-7DCC6BB0AA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75602" y="797003"/>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8" name="Freeform 51">
              <a:extLst>
                <a:ext uri="{FF2B5EF4-FFF2-40B4-BE49-F238E27FC236}">
                  <a16:creationId xmlns:a16="http://schemas.microsoft.com/office/drawing/2014/main" id="{6085CF7C-052A-40B4-A519-5B9C532D81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48571" y="95141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9" name="Freeform 52">
              <a:extLst>
                <a:ext uri="{FF2B5EF4-FFF2-40B4-BE49-F238E27FC236}">
                  <a16:creationId xmlns:a16="http://schemas.microsoft.com/office/drawing/2014/main" id="{6A30D3AB-0061-492B-87F5-7F8512F49E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45576" y="386988"/>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0" name="Freeform 53">
              <a:extLst>
                <a:ext uri="{FF2B5EF4-FFF2-40B4-BE49-F238E27FC236}">
                  <a16:creationId xmlns:a16="http://schemas.microsoft.com/office/drawing/2014/main" id="{69A009B8-1C16-4886-84BE-F36873A8F5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36657" y="1190192"/>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1" name="Freeform 54">
              <a:extLst>
                <a:ext uri="{FF2B5EF4-FFF2-40B4-BE49-F238E27FC236}">
                  <a16:creationId xmlns:a16="http://schemas.microsoft.com/office/drawing/2014/main" id="{4262414F-5D33-444C-81D6-D059EC05D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22504" y="550616"/>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2" name="Freeform 55">
              <a:extLst>
                <a:ext uri="{FF2B5EF4-FFF2-40B4-BE49-F238E27FC236}">
                  <a16:creationId xmlns:a16="http://schemas.microsoft.com/office/drawing/2014/main" id="{A035666B-2FAB-4FD6-9ADA-4770A33B9A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36517" y="139979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3" name="Freeform 56">
              <a:extLst>
                <a:ext uri="{FF2B5EF4-FFF2-40B4-BE49-F238E27FC236}">
                  <a16:creationId xmlns:a16="http://schemas.microsoft.com/office/drawing/2014/main" id="{BC45742B-781F-43CF-967D-04E8532B5D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36213" y="2229829"/>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4" name="Freeform 57">
              <a:extLst>
                <a:ext uri="{FF2B5EF4-FFF2-40B4-BE49-F238E27FC236}">
                  <a16:creationId xmlns:a16="http://schemas.microsoft.com/office/drawing/2014/main" id="{9A565171-85E6-47B4-96D9-A815A5A608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22666" y="1609538"/>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5" name="Freeform 59">
              <a:extLst>
                <a:ext uri="{FF2B5EF4-FFF2-40B4-BE49-F238E27FC236}">
                  <a16:creationId xmlns:a16="http://schemas.microsoft.com/office/drawing/2014/main" id="{781905C4-1133-4589-891D-4E6052BC9C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02116" y="191891"/>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6" name="Freeform 60">
              <a:extLst>
                <a:ext uri="{FF2B5EF4-FFF2-40B4-BE49-F238E27FC236}">
                  <a16:creationId xmlns:a16="http://schemas.microsoft.com/office/drawing/2014/main" id="{79D613E3-CA24-4F43-A0A9-345387044C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97347" y="1839332"/>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7" name="Freeform 61">
              <a:extLst>
                <a:ext uri="{FF2B5EF4-FFF2-40B4-BE49-F238E27FC236}">
                  <a16:creationId xmlns:a16="http://schemas.microsoft.com/office/drawing/2014/main" id="{0C069C76-F3AB-4A56-AB65-D9837622A8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63644" y="2073692"/>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8" name="Freeform 78">
              <a:extLst>
                <a:ext uri="{FF2B5EF4-FFF2-40B4-BE49-F238E27FC236}">
                  <a16:creationId xmlns:a16="http://schemas.microsoft.com/office/drawing/2014/main" id="{B549DF45-2D76-437C-ACBF-763DF06F3E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82882" y="65743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9" name="Freeform 79">
              <a:extLst>
                <a:ext uri="{FF2B5EF4-FFF2-40B4-BE49-F238E27FC236}">
                  <a16:creationId xmlns:a16="http://schemas.microsoft.com/office/drawing/2014/main" id="{B49F2B88-F0AA-40D6-997C-4CD28AD293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5254" y="88847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0" name="Freeform 80">
              <a:extLst>
                <a:ext uri="{FF2B5EF4-FFF2-40B4-BE49-F238E27FC236}">
                  <a16:creationId xmlns:a16="http://schemas.microsoft.com/office/drawing/2014/main" id="{36A4A66A-D1F4-4383-8D28-A68695937F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89913" y="1126271"/>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1" name="Freeform 81">
              <a:extLst>
                <a:ext uri="{FF2B5EF4-FFF2-40B4-BE49-F238E27FC236}">
                  <a16:creationId xmlns:a16="http://schemas.microsoft.com/office/drawing/2014/main" id="{1A73A306-1140-4842-AB32-DEFA0C75DB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72963" y="213932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2" name="Freeform 82">
              <a:extLst>
                <a:ext uri="{FF2B5EF4-FFF2-40B4-BE49-F238E27FC236}">
                  <a16:creationId xmlns:a16="http://schemas.microsoft.com/office/drawing/2014/main" id="{9E9F1E99-2F3F-4867-BBFE-FCA8F92CA1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80799" y="1916872"/>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3" name="Freeform 83">
              <a:extLst>
                <a:ext uri="{FF2B5EF4-FFF2-40B4-BE49-F238E27FC236}">
                  <a16:creationId xmlns:a16="http://schemas.microsoft.com/office/drawing/2014/main" id="{015B614E-DBF6-4DE6-9339-24B527AE00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53356" y="1602084"/>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4" name="Freeform 84">
              <a:extLst>
                <a:ext uri="{FF2B5EF4-FFF2-40B4-BE49-F238E27FC236}">
                  <a16:creationId xmlns:a16="http://schemas.microsoft.com/office/drawing/2014/main" id="{2D99F085-1658-457C-A1E7-8BB59784ED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64372" y="45284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5" name="Freeform 86">
              <a:extLst>
                <a:ext uri="{FF2B5EF4-FFF2-40B4-BE49-F238E27FC236}">
                  <a16:creationId xmlns:a16="http://schemas.microsoft.com/office/drawing/2014/main" id="{72314D71-6CB0-478C-A2EE-9DD68D4B0A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74341" y="106836"/>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6" name="Freeform 89">
              <a:extLst>
                <a:ext uri="{FF2B5EF4-FFF2-40B4-BE49-F238E27FC236}">
                  <a16:creationId xmlns:a16="http://schemas.microsoft.com/office/drawing/2014/main" id="{CFF40123-9723-4AED-B3F6-54C54E54AC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29144" y="138973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7" name="Freeform 90">
              <a:extLst>
                <a:ext uri="{FF2B5EF4-FFF2-40B4-BE49-F238E27FC236}">
                  <a16:creationId xmlns:a16="http://schemas.microsoft.com/office/drawing/2014/main" id="{18149ACA-B455-497E-A336-7CA5EA3FFD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06996" y="201264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8" name="Freeform 32">
              <a:extLst>
                <a:ext uri="{FF2B5EF4-FFF2-40B4-BE49-F238E27FC236}">
                  <a16:creationId xmlns:a16="http://schemas.microsoft.com/office/drawing/2014/main" id="{C0CE652D-B224-4EC0-A270-14E78D333F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85689" y="3232568"/>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9" name="Freeform 33">
              <a:extLst>
                <a:ext uri="{FF2B5EF4-FFF2-40B4-BE49-F238E27FC236}">
                  <a16:creationId xmlns:a16="http://schemas.microsoft.com/office/drawing/2014/main" id="{37E8E3DB-6FB9-4F73-B1D1-F3B3A3C101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15602" y="4323879"/>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0" name="Freeform 34">
              <a:extLst>
                <a:ext uri="{FF2B5EF4-FFF2-40B4-BE49-F238E27FC236}">
                  <a16:creationId xmlns:a16="http://schemas.microsoft.com/office/drawing/2014/main" id="{FA7E6C6A-13E7-43F5-9891-23A9983AEB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19532" y="5321202"/>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1" name="Freeform 35">
              <a:extLst>
                <a:ext uri="{FF2B5EF4-FFF2-40B4-BE49-F238E27FC236}">
                  <a16:creationId xmlns:a16="http://schemas.microsoft.com/office/drawing/2014/main" id="{E2A09D59-BD40-4E83-9EE0-71DB34EAB2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15184" y="4532106"/>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2" name="Freeform 36">
              <a:extLst>
                <a:ext uri="{FF2B5EF4-FFF2-40B4-BE49-F238E27FC236}">
                  <a16:creationId xmlns:a16="http://schemas.microsoft.com/office/drawing/2014/main" id="{FB0AF6EA-0C4B-419C-A465-AF41DAD75DC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87321" y="5983091"/>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3" name="Freeform 37">
              <a:extLst>
                <a:ext uri="{FF2B5EF4-FFF2-40B4-BE49-F238E27FC236}">
                  <a16:creationId xmlns:a16="http://schemas.microsoft.com/office/drawing/2014/main" id="{994F7A2A-F2AF-4DBA-B4AB-295CD6BFFE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99087" y="2996628"/>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4" name="Freeform 38">
              <a:extLst>
                <a:ext uri="{FF2B5EF4-FFF2-40B4-BE49-F238E27FC236}">
                  <a16:creationId xmlns:a16="http://schemas.microsoft.com/office/drawing/2014/main" id="{AF7C6756-507C-4EAA-8584-98559EBA7E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06756" y="4836724"/>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5" name="Freeform 39">
              <a:extLst>
                <a:ext uri="{FF2B5EF4-FFF2-40B4-BE49-F238E27FC236}">
                  <a16:creationId xmlns:a16="http://schemas.microsoft.com/office/drawing/2014/main" id="{C957EA97-DC3B-4894-B0EF-0548C0FB8E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98864" y="5077845"/>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6" name="Freeform 40">
              <a:extLst>
                <a:ext uri="{FF2B5EF4-FFF2-40B4-BE49-F238E27FC236}">
                  <a16:creationId xmlns:a16="http://schemas.microsoft.com/office/drawing/2014/main" id="{9E831CBF-DE63-4669-9B35-9E0B9A612C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93828" y="2534546"/>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7" name="Freeform 41">
              <a:extLst>
                <a:ext uri="{FF2B5EF4-FFF2-40B4-BE49-F238E27FC236}">
                  <a16:creationId xmlns:a16="http://schemas.microsoft.com/office/drawing/2014/main" id="{DDCDA67E-7542-4ED8-949C-84C7EAD426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87321" y="6215099"/>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8" name="Freeform 42">
              <a:extLst>
                <a:ext uri="{FF2B5EF4-FFF2-40B4-BE49-F238E27FC236}">
                  <a16:creationId xmlns:a16="http://schemas.microsoft.com/office/drawing/2014/main" id="{D8B93D38-E025-4D67-8A0C-19E3253208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75489" y="5533115"/>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9" name="Freeform 44">
              <a:extLst>
                <a:ext uri="{FF2B5EF4-FFF2-40B4-BE49-F238E27FC236}">
                  <a16:creationId xmlns:a16="http://schemas.microsoft.com/office/drawing/2014/main" id="{4E29CE45-4558-426B-8C24-3069B04817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79279" y="4017243"/>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0" name="Freeform 45">
              <a:extLst>
                <a:ext uri="{FF2B5EF4-FFF2-40B4-BE49-F238E27FC236}">
                  <a16:creationId xmlns:a16="http://schemas.microsoft.com/office/drawing/2014/main" id="{3B64559B-6389-4C5E-A736-9BB79FBA06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7128" y="5773069"/>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1" name="Freeform 46">
              <a:extLst>
                <a:ext uri="{FF2B5EF4-FFF2-40B4-BE49-F238E27FC236}">
                  <a16:creationId xmlns:a16="http://schemas.microsoft.com/office/drawing/2014/main" id="{EB6B7C23-A7CF-4256-932B-D67CD52BAC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06187" y="2767165"/>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2" name="Freeform 47">
              <a:extLst>
                <a:ext uri="{FF2B5EF4-FFF2-40B4-BE49-F238E27FC236}">
                  <a16:creationId xmlns:a16="http://schemas.microsoft.com/office/drawing/2014/main" id="{62342B15-30BB-40CF-87B9-130A77AC89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64332" y="3786116"/>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3" name="Freeform 48">
              <a:extLst>
                <a:ext uri="{FF2B5EF4-FFF2-40B4-BE49-F238E27FC236}">
                  <a16:creationId xmlns:a16="http://schemas.microsoft.com/office/drawing/2014/main" id="{3EEDF4C2-803E-42B9-B9A1-31E071A722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9589" y="3552646"/>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4" name="Freeform 49">
              <a:extLst>
                <a:ext uri="{FF2B5EF4-FFF2-40B4-BE49-F238E27FC236}">
                  <a16:creationId xmlns:a16="http://schemas.microsoft.com/office/drawing/2014/main" id="{CFF066B7-F19B-494E-817B-9443234AF9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8203" y="6444314"/>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5" name="Freeform 62">
              <a:extLst>
                <a:ext uri="{FF2B5EF4-FFF2-40B4-BE49-F238E27FC236}">
                  <a16:creationId xmlns:a16="http://schemas.microsoft.com/office/drawing/2014/main" id="{BEA79FD9-FE3C-474C-9635-FA1AC8B10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50021" y="2886960"/>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6" name="Freeform 63">
              <a:extLst>
                <a:ext uri="{FF2B5EF4-FFF2-40B4-BE49-F238E27FC236}">
                  <a16:creationId xmlns:a16="http://schemas.microsoft.com/office/drawing/2014/main" id="{5A1C9036-2209-48AB-9A45-1CF7A88BC8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61379" y="402557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7" name="Freeform 64">
              <a:extLst>
                <a:ext uri="{FF2B5EF4-FFF2-40B4-BE49-F238E27FC236}">
                  <a16:creationId xmlns:a16="http://schemas.microsoft.com/office/drawing/2014/main" id="{949D7B76-E779-437D-BF53-4B314E304D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29330" y="2618652"/>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8" name="Freeform 65">
              <a:extLst>
                <a:ext uri="{FF2B5EF4-FFF2-40B4-BE49-F238E27FC236}">
                  <a16:creationId xmlns:a16="http://schemas.microsoft.com/office/drawing/2014/main" id="{6C7666CC-2CD8-49CF-97E8-03A4748E50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29961" y="376266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9" name="Freeform 66">
              <a:extLst>
                <a:ext uri="{FF2B5EF4-FFF2-40B4-BE49-F238E27FC236}">
                  <a16:creationId xmlns:a16="http://schemas.microsoft.com/office/drawing/2014/main" id="{6694159E-961A-40AD-9710-DE5D858BE2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17743" y="5309103"/>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0" name="Freeform 67">
              <a:extLst>
                <a:ext uri="{FF2B5EF4-FFF2-40B4-BE49-F238E27FC236}">
                  <a16:creationId xmlns:a16="http://schemas.microsoft.com/office/drawing/2014/main" id="{3415C869-BF38-4F37-A07D-99863F6F0C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97923" y="452512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1" name="Freeform 68">
              <a:extLst>
                <a:ext uri="{FF2B5EF4-FFF2-40B4-BE49-F238E27FC236}">
                  <a16:creationId xmlns:a16="http://schemas.microsoft.com/office/drawing/2014/main" id="{C532C6F8-F368-4C0C-A0C7-26ED5B5C74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25311" y="3182385"/>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2" name="Freeform 69">
              <a:extLst>
                <a:ext uri="{FF2B5EF4-FFF2-40B4-BE49-F238E27FC236}">
                  <a16:creationId xmlns:a16="http://schemas.microsoft.com/office/drawing/2014/main" id="{CE0F0051-9235-439E-906C-6D4734860A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04568" y="559134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3" name="Freeform 70">
              <a:extLst>
                <a:ext uri="{FF2B5EF4-FFF2-40B4-BE49-F238E27FC236}">
                  <a16:creationId xmlns:a16="http://schemas.microsoft.com/office/drawing/2014/main" id="{595300AA-1720-4A83-A1A6-AEAC14DC44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8781" y="6183092"/>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4" name="Freeform 71">
              <a:extLst>
                <a:ext uri="{FF2B5EF4-FFF2-40B4-BE49-F238E27FC236}">
                  <a16:creationId xmlns:a16="http://schemas.microsoft.com/office/drawing/2014/main" id="{4C3205CA-C6A4-4BC9-A856-44012512DF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16111" y="5070698"/>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5" name="Freeform 72">
              <a:extLst>
                <a:ext uri="{FF2B5EF4-FFF2-40B4-BE49-F238E27FC236}">
                  <a16:creationId xmlns:a16="http://schemas.microsoft.com/office/drawing/2014/main" id="{2ADF09EA-ED2B-435A-98A9-C04F61AEC3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12848" y="4843839"/>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6" name="Freeform 73">
              <a:extLst>
                <a:ext uri="{FF2B5EF4-FFF2-40B4-BE49-F238E27FC236}">
                  <a16:creationId xmlns:a16="http://schemas.microsoft.com/office/drawing/2014/main" id="{FECDE996-00DD-4523-A839-977B3099D6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17721" y="4344204"/>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7" name="Freeform 74">
              <a:extLst>
                <a:ext uri="{FF2B5EF4-FFF2-40B4-BE49-F238E27FC236}">
                  <a16:creationId xmlns:a16="http://schemas.microsoft.com/office/drawing/2014/main" id="{41E13E80-7416-41BF-9F70-0471C37552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85673" y="5924488"/>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8" name="Freeform 75">
              <a:extLst>
                <a:ext uri="{FF2B5EF4-FFF2-40B4-BE49-F238E27FC236}">
                  <a16:creationId xmlns:a16="http://schemas.microsoft.com/office/drawing/2014/main" id="{E0904C63-D5F2-4DEC-BC8B-20A2620174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80682" y="2378884"/>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9" name="Freeform 77">
              <a:extLst>
                <a:ext uri="{FF2B5EF4-FFF2-40B4-BE49-F238E27FC236}">
                  <a16:creationId xmlns:a16="http://schemas.microsoft.com/office/drawing/2014/main" id="{E8FF1427-C8C3-4A62-BA09-C39CD288FD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85928" y="354316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0" name="Freeform 85">
              <a:extLst>
                <a:ext uri="{FF2B5EF4-FFF2-40B4-BE49-F238E27FC236}">
                  <a16:creationId xmlns:a16="http://schemas.microsoft.com/office/drawing/2014/main" id="{8A423576-FAF7-451E-8E03-BD83EB4C21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72187" y="637098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1" name="Freeform 87">
              <a:extLst>
                <a:ext uri="{FF2B5EF4-FFF2-40B4-BE49-F238E27FC236}">
                  <a16:creationId xmlns:a16="http://schemas.microsoft.com/office/drawing/2014/main" id="{6E983BE2-E9E0-42E2-9321-D69CE9C5DE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9666" y="659402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2" name="Freeform 88">
              <a:extLst>
                <a:ext uri="{FF2B5EF4-FFF2-40B4-BE49-F238E27FC236}">
                  <a16:creationId xmlns:a16="http://schemas.microsoft.com/office/drawing/2014/main" id="{D3F95FF6-487C-4B8A-8366-D3ED419325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60227" y="564043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3" name="Freeform 8">
              <a:extLst>
                <a:ext uri="{FF2B5EF4-FFF2-40B4-BE49-F238E27FC236}">
                  <a16:creationId xmlns:a16="http://schemas.microsoft.com/office/drawing/2014/main" id="{2FB17AE4-6B5D-4C91-8A55-551DF75ED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23344" y="-2870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48" name="Audio 47">
            <a:hlinkClick r:id="" action="ppaction://media"/>
            <a:extLst>
              <a:ext uri="{FF2B5EF4-FFF2-40B4-BE49-F238E27FC236}">
                <a16:creationId xmlns:a16="http://schemas.microsoft.com/office/drawing/2014/main" id="{F3BC2BE8-5577-83B7-1316-5D1D19CC3A0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779599508"/>
      </p:ext>
    </p:extLst>
  </p:cSld>
  <p:clrMapOvr>
    <a:masterClrMapping/>
  </p:clrMapOvr>
  <mc:AlternateContent xmlns:mc="http://schemas.openxmlformats.org/markup-compatibility/2006" xmlns:p14="http://schemas.microsoft.com/office/powerpoint/2010/main">
    <mc:Choice Requires="p14">
      <p:transition p14:dur="150" advTm="37781">
        <p14:window dir="vert"/>
      </p:transition>
    </mc:Choice>
    <mc:Fallback xmlns="">
      <p:transition advTm="3778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8"/>
                                        </p:tgtEl>
                                      </p:cBhvr>
                                    </p:cmd>
                                  </p:childTnLst>
                                </p:cTn>
                              </p:par>
                              <p:par>
                                <p:cTn id="7" presetID="16" presetClass="entr" presetSubtype="26" fill="hold" grpId="0" nodeType="withEffect">
                                  <p:stCondLst>
                                    <p:cond delay="2000"/>
                                  </p:stCondLst>
                                  <p:childTnLst>
                                    <p:set>
                                      <p:cBhvr>
                                        <p:cTn id="8" dur="1" fill="hold">
                                          <p:stCondLst>
                                            <p:cond delay="0"/>
                                          </p:stCondLst>
                                        </p:cTn>
                                        <p:tgtEl>
                                          <p:spTgt spid="3"/>
                                        </p:tgtEl>
                                        <p:attrNameLst>
                                          <p:attrName>style.visibility</p:attrName>
                                        </p:attrNameLst>
                                      </p:cBhvr>
                                      <p:to>
                                        <p:strVal val="visible"/>
                                      </p:to>
                                    </p:set>
                                    <p:animEffect transition="in" filter="barn(inHorizontal)">
                                      <p:cBhvr>
                                        <p:cTn id="9"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48"/>
                </p:tgtEl>
              </p:cMediaNode>
            </p:audio>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4E6"/>
        </a:solidFill>
        <a:effectLst/>
      </p:bgPr>
    </p:bg>
    <p:spTree>
      <p:nvGrpSpPr>
        <p:cNvPr id="1" name=""/>
        <p:cNvGrpSpPr/>
        <p:nvPr/>
      </p:nvGrpSpPr>
      <p:grpSpPr>
        <a:xfrm>
          <a:off x="0" y="0"/>
          <a:ext cx="0" cy="0"/>
          <a:chOff x="0" y="0"/>
          <a:chExt cx="0" cy="0"/>
        </a:xfrm>
      </p:grpSpPr>
      <p:sp useBgFill="1">
        <p:nvSpPr>
          <p:cNvPr id="1022" name="Rectangle 1021">
            <a:extLst>
              <a:ext uri="{FF2B5EF4-FFF2-40B4-BE49-F238E27FC236}">
                <a16:creationId xmlns:a16="http://schemas.microsoft.com/office/drawing/2014/main" id="{9FF4A234-29BA-4B70-BFC0-64FBB64F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 name="Rectangle 1023">
            <a:extLst>
              <a:ext uri="{FF2B5EF4-FFF2-40B4-BE49-F238E27FC236}">
                <a16:creationId xmlns:a16="http://schemas.microsoft.com/office/drawing/2014/main" id="{EC2268EF-1ED3-4797-8355-F5078CB18B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76300"/>
            <a:ext cx="10775021" cy="511522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35954" y="1165965"/>
            <a:ext cx="8579011" cy="1164425"/>
          </a:xfrm>
        </p:spPr>
        <p:txBody>
          <a:bodyPr>
            <a:normAutofit/>
          </a:bodyPr>
          <a:lstStyle/>
          <a:p>
            <a:r>
              <a:rPr lang="en-US">
                <a:cs typeface="Calibri Light"/>
              </a:rPr>
              <a:t>Marketing Mix: Place</a:t>
            </a:r>
          </a:p>
        </p:txBody>
      </p:sp>
      <p:sp>
        <p:nvSpPr>
          <p:cNvPr id="3" name="Subtitle 2"/>
          <p:cNvSpPr>
            <a:spLocks noGrp="1"/>
          </p:cNvSpPr>
          <p:nvPr>
            <p:ph idx="1"/>
          </p:nvPr>
        </p:nvSpPr>
        <p:spPr>
          <a:xfrm>
            <a:off x="1340162" y="2426572"/>
            <a:ext cx="6993048" cy="3199712"/>
          </a:xfrm>
        </p:spPr>
        <p:txBody>
          <a:bodyPr vert="horz" lIns="91440" tIns="45720" rIns="91440" bIns="45720" rtlCol="0" anchor="t">
            <a:noAutofit/>
          </a:bodyPr>
          <a:lstStyle/>
          <a:p>
            <a:pPr>
              <a:buFont typeface="Arial"/>
              <a:buChar char="•"/>
            </a:pPr>
            <a:r>
              <a:rPr lang="en-US" sz="1600">
                <a:solidFill>
                  <a:schemeClr val="tx1"/>
                </a:solidFill>
                <a:latin typeface="Times New Roman"/>
                <a:ea typeface="+mn-lt"/>
                <a:cs typeface="+mn-lt"/>
              </a:rPr>
              <a:t>Office location: Downtown Los Angeles.</a:t>
            </a:r>
            <a:endParaRPr lang="en-US" sz="1600">
              <a:solidFill>
                <a:schemeClr val="tx1"/>
              </a:solidFill>
              <a:latin typeface="Times New Roman"/>
              <a:cs typeface="Times New Roman"/>
            </a:endParaRPr>
          </a:p>
          <a:p>
            <a:pPr>
              <a:buClr>
                <a:srgbClr val="C3B2A7"/>
              </a:buClr>
              <a:buFont typeface="Arial"/>
              <a:buChar char="•"/>
            </a:pPr>
            <a:r>
              <a:rPr lang="en-US" sz="1600">
                <a:solidFill>
                  <a:schemeClr val="tx1"/>
                </a:solidFill>
                <a:latin typeface="Times New Roman"/>
                <a:ea typeface="+mn-lt"/>
                <a:cs typeface="+mn-lt"/>
              </a:rPr>
              <a:t>Chosen for its location in the business district.</a:t>
            </a:r>
            <a:endParaRPr lang="en-US" sz="1600">
              <a:solidFill>
                <a:schemeClr val="tx1"/>
              </a:solidFill>
              <a:latin typeface="Times New Roman"/>
              <a:cs typeface="Times New Roman"/>
            </a:endParaRPr>
          </a:p>
          <a:p>
            <a:pPr>
              <a:buClr>
                <a:srgbClr val="C3B2A7"/>
              </a:buClr>
              <a:buFont typeface="Arial"/>
              <a:buChar char="•"/>
            </a:pPr>
            <a:r>
              <a:rPr lang="en-US" sz="1600">
                <a:solidFill>
                  <a:schemeClr val="tx1"/>
                </a:solidFill>
                <a:latin typeface="Times New Roman"/>
                <a:ea typeface="+mn-lt"/>
                <a:cs typeface="+mn-lt"/>
              </a:rPr>
              <a:t>Accessible to the public by scheduling a meeting through the receptionist.</a:t>
            </a:r>
            <a:endParaRPr lang="en-US" sz="1600">
              <a:solidFill>
                <a:schemeClr val="tx1"/>
              </a:solidFill>
              <a:latin typeface="Times New Roman"/>
              <a:cs typeface="Times New Roman"/>
            </a:endParaRPr>
          </a:p>
          <a:p>
            <a:pPr>
              <a:buClr>
                <a:srgbClr val="C3B2A7"/>
              </a:buClr>
              <a:buFont typeface="Arial"/>
              <a:buChar char="•"/>
            </a:pPr>
            <a:r>
              <a:rPr lang="en-US" sz="1600">
                <a:solidFill>
                  <a:schemeClr val="tx1"/>
                </a:solidFill>
                <a:latin typeface="Times New Roman"/>
                <a:ea typeface="+mn-lt"/>
                <a:cs typeface="+mn-lt"/>
              </a:rPr>
              <a:t>Many influencers, celebrities, and people with high income live and circulate in the area.</a:t>
            </a:r>
            <a:endParaRPr lang="en-US" sz="1600">
              <a:solidFill>
                <a:schemeClr val="tx1"/>
              </a:solidFill>
              <a:latin typeface="Times New Roman"/>
              <a:cs typeface="Times New Roman"/>
            </a:endParaRPr>
          </a:p>
          <a:p>
            <a:pPr>
              <a:buClr>
                <a:srgbClr val="C3B2A7"/>
              </a:buClr>
              <a:buFont typeface="Arial"/>
              <a:buChar char="•"/>
            </a:pPr>
            <a:r>
              <a:rPr lang="en-US" sz="1600">
                <a:solidFill>
                  <a:schemeClr val="tx1"/>
                </a:solidFill>
                <a:latin typeface="Times New Roman"/>
                <a:ea typeface="+mn-lt"/>
                <a:cs typeface="+mn-lt"/>
              </a:rPr>
              <a:t>Downtown Los Angeles specifically has various branches that may be accessible for expanding services and inventions.</a:t>
            </a:r>
            <a:endParaRPr lang="en-US" sz="1600">
              <a:solidFill>
                <a:schemeClr val="tx1"/>
              </a:solidFill>
              <a:latin typeface="Times New Roman"/>
              <a:cs typeface="Times New Roman"/>
            </a:endParaRPr>
          </a:p>
          <a:p>
            <a:pPr>
              <a:buClr>
                <a:srgbClr val="C3B2A7"/>
              </a:buClr>
              <a:buFont typeface="Arial"/>
              <a:buChar char="•"/>
            </a:pPr>
            <a:endParaRPr lang="en-US" sz="1600">
              <a:solidFill>
                <a:schemeClr val="tx1"/>
              </a:solidFill>
              <a:latin typeface="Times New Roman"/>
              <a:cs typeface="Times New Roman"/>
            </a:endParaRPr>
          </a:p>
        </p:txBody>
      </p:sp>
      <p:grpSp>
        <p:nvGrpSpPr>
          <p:cNvPr id="1026" name="Group 1025">
            <a:extLst>
              <a:ext uri="{FF2B5EF4-FFF2-40B4-BE49-F238E27FC236}">
                <a16:creationId xmlns:a16="http://schemas.microsoft.com/office/drawing/2014/main" id="{60756232-7BA9-4CEA-9C9D-67E53C91BF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016220" y="31138"/>
            <a:ext cx="521147" cy="6782575"/>
            <a:chOff x="11016220" y="-64032"/>
            <a:chExt cx="521147" cy="6858421"/>
          </a:xfrm>
          <a:solidFill>
            <a:schemeClr val="bg2">
              <a:lumMod val="90000"/>
            </a:schemeClr>
          </a:solidFill>
        </p:grpSpPr>
        <p:sp>
          <p:nvSpPr>
            <p:cNvPr id="1027" name="Freeform 6">
              <a:extLst>
                <a:ext uri="{FF2B5EF4-FFF2-40B4-BE49-F238E27FC236}">
                  <a16:creationId xmlns:a16="http://schemas.microsoft.com/office/drawing/2014/main" id="{7BEB0739-EF74-4D95-80D7-4173F5B980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8417" y="3978357"/>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28" name="Freeform 105">
              <a:extLst>
                <a:ext uri="{FF2B5EF4-FFF2-40B4-BE49-F238E27FC236}">
                  <a16:creationId xmlns:a16="http://schemas.microsoft.com/office/drawing/2014/main" id="{783B7BCE-EE41-439B-B505-CCE4A75EA5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0403" y="1918333"/>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29" name="Freeform 106">
              <a:extLst>
                <a:ext uri="{FF2B5EF4-FFF2-40B4-BE49-F238E27FC236}">
                  <a16:creationId xmlns:a16="http://schemas.microsoft.com/office/drawing/2014/main" id="{3C74358B-9A47-45F3-8386-A5618A504A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10040" y="52545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0" name="Freeform 107">
              <a:extLst>
                <a:ext uri="{FF2B5EF4-FFF2-40B4-BE49-F238E27FC236}">
                  <a16:creationId xmlns:a16="http://schemas.microsoft.com/office/drawing/2014/main" id="{99DE0B49-D1D7-4B06-9F02-E82BAD335E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5805" y="220540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1" name="Freeform 108">
              <a:extLst>
                <a:ext uri="{FF2B5EF4-FFF2-40B4-BE49-F238E27FC236}">
                  <a16:creationId xmlns:a16="http://schemas.microsoft.com/office/drawing/2014/main" id="{3E40A68B-6E09-47B3-B503-187E6DB05B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07711" y="1135299"/>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2" name="Freeform 109">
              <a:extLst>
                <a:ext uri="{FF2B5EF4-FFF2-40B4-BE49-F238E27FC236}">
                  <a16:creationId xmlns:a16="http://schemas.microsoft.com/office/drawing/2014/main" id="{D689A519-2610-420E-A0A9-969BFF67BB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0908" y="1636624"/>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3" name="Freeform 110">
              <a:extLst>
                <a:ext uri="{FF2B5EF4-FFF2-40B4-BE49-F238E27FC236}">
                  <a16:creationId xmlns:a16="http://schemas.microsoft.com/office/drawing/2014/main" id="{6FBC6584-911F-4264-B473-D2BF13165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7764" y="27761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4" name="Freeform 111">
              <a:extLst>
                <a:ext uri="{FF2B5EF4-FFF2-40B4-BE49-F238E27FC236}">
                  <a16:creationId xmlns:a16="http://schemas.microsoft.com/office/drawing/2014/main" id="{43BA3088-9071-4CB5-AA87-D26ADA6A01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8963" y="136511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5" name="Freeform 112">
              <a:extLst>
                <a:ext uri="{FF2B5EF4-FFF2-40B4-BE49-F238E27FC236}">
                  <a16:creationId xmlns:a16="http://schemas.microsoft.com/office/drawing/2014/main" id="{036754A1-5FF1-4DAF-865F-51A8F732D4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8466" y="846465"/>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6" name="Freeform 122">
              <a:extLst>
                <a:ext uri="{FF2B5EF4-FFF2-40B4-BE49-F238E27FC236}">
                  <a16:creationId xmlns:a16="http://schemas.microsoft.com/office/drawing/2014/main" id="{3113C36F-F2C1-4AEF-907E-B011FC7DFB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1027" y="1572680"/>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7" name="Freeform 123">
              <a:extLst>
                <a:ext uri="{FF2B5EF4-FFF2-40B4-BE49-F238E27FC236}">
                  <a16:creationId xmlns:a16="http://schemas.microsoft.com/office/drawing/2014/main" id="{05297B79-2217-4E20-ADCE-55A99DFC2E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69476" y="150022"/>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8" name="Freeform 130">
              <a:extLst>
                <a:ext uri="{FF2B5EF4-FFF2-40B4-BE49-F238E27FC236}">
                  <a16:creationId xmlns:a16="http://schemas.microsoft.com/office/drawing/2014/main" id="{CDFBCAF2-7156-47B5-B4CD-4C9A6B0C57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2697" y="439271"/>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39" name="Freeform 131">
              <a:extLst>
                <a:ext uri="{FF2B5EF4-FFF2-40B4-BE49-F238E27FC236}">
                  <a16:creationId xmlns:a16="http://schemas.microsoft.com/office/drawing/2014/main" id="{6141C6ED-A205-4582-B2B7-28AEFFCE99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6515" y="994258"/>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0" name="Freeform 132">
              <a:extLst>
                <a:ext uri="{FF2B5EF4-FFF2-40B4-BE49-F238E27FC236}">
                  <a16:creationId xmlns:a16="http://schemas.microsoft.com/office/drawing/2014/main" id="{45D98E0C-835E-42DB-8E99-55F88B5D39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58170" y="1873893"/>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1" name="Freeform 134">
              <a:extLst>
                <a:ext uri="{FF2B5EF4-FFF2-40B4-BE49-F238E27FC236}">
                  <a16:creationId xmlns:a16="http://schemas.microsoft.com/office/drawing/2014/main" id="{C1A190CA-579E-475F-A682-AE831D0B62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38318" y="2005786"/>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2" name="Freeform 135">
              <a:extLst>
                <a:ext uri="{FF2B5EF4-FFF2-40B4-BE49-F238E27FC236}">
                  <a16:creationId xmlns:a16="http://schemas.microsoft.com/office/drawing/2014/main" id="{95752704-828A-4BF6-9D5B-7EE272F3C9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43854" y="764600"/>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3" name="Freeform 141">
              <a:extLst>
                <a:ext uri="{FF2B5EF4-FFF2-40B4-BE49-F238E27FC236}">
                  <a16:creationId xmlns:a16="http://schemas.microsoft.com/office/drawing/2014/main" id="{1DDC7947-4F4F-4B68-8A9A-5B08914D36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68602" y="1148853"/>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4" name="Freeform 91">
              <a:extLst>
                <a:ext uri="{FF2B5EF4-FFF2-40B4-BE49-F238E27FC236}">
                  <a16:creationId xmlns:a16="http://schemas.microsoft.com/office/drawing/2014/main" id="{F9B6A847-04BE-4DA2-9766-403B52C533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99223" y="2700472"/>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5" name="Freeform 92">
              <a:extLst>
                <a:ext uri="{FF2B5EF4-FFF2-40B4-BE49-F238E27FC236}">
                  <a16:creationId xmlns:a16="http://schemas.microsoft.com/office/drawing/2014/main" id="{E0120860-FA73-465D-98A8-0A80630A76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8263" y="235689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6" name="Freeform 93">
              <a:extLst>
                <a:ext uri="{FF2B5EF4-FFF2-40B4-BE49-F238E27FC236}">
                  <a16:creationId xmlns:a16="http://schemas.microsoft.com/office/drawing/2014/main" id="{73B154EA-FA98-4BA2-B207-56A75AF5FB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7765" y="3285273"/>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7" name="Freeform 94">
              <a:extLst>
                <a:ext uri="{FF2B5EF4-FFF2-40B4-BE49-F238E27FC236}">
                  <a16:creationId xmlns:a16="http://schemas.microsoft.com/office/drawing/2014/main" id="{CD9D9A2E-D334-4FF7-AE1B-3C73FF7355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2871" y="5303842"/>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8" name="Freeform 95">
              <a:extLst>
                <a:ext uri="{FF2B5EF4-FFF2-40B4-BE49-F238E27FC236}">
                  <a16:creationId xmlns:a16="http://schemas.microsoft.com/office/drawing/2014/main" id="{C3CEB375-641F-4ACA-BFE8-15BCE9CFB4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1222" y="299225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49" name="Freeform 96">
              <a:extLst>
                <a:ext uri="{FF2B5EF4-FFF2-40B4-BE49-F238E27FC236}">
                  <a16:creationId xmlns:a16="http://schemas.microsoft.com/office/drawing/2014/main" id="{64C2C2DC-ADC8-45C1-9176-0BE21158B3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26608" y="3511815"/>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0" name="Freeform 97">
              <a:extLst>
                <a:ext uri="{FF2B5EF4-FFF2-40B4-BE49-F238E27FC236}">
                  <a16:creationId xmlns:a16="http://schemas.microsoft.com/office/drawing/2014/main" id="{6DC6FE9E-EE79-4AAD-B79F-D1320F9720C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95920" y="4720666"/>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1" name="Freeform 98">
              <a:extLst>
                <a:ext uri="{FF2B5EF4-FFF2-40B4-BE49-F238E27FC236}">
                  <a16:creationId xmlns:a16="http://schemas.microsoft.com/office/drawing/2014/main" id="{4A065DC5-0B08-4188-9CAC-C782BE3346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38405" y="4202207"/>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2" name="Freeform 99">
              <a:extLst>
                <a:ext uri="{FF2B5EF4-FFF2-40B4-BE49-F238E27FC236}">
                  <a16:creationId xmlns:a16="http://schemas.microsoft.com/office/drawing/2014/main" id="{77933EC7-7607-4F9B-8946-946926844C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81300" y="4410065"/>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3" name="Freeform 100">
              <a:extLst>
                <a:ext uri="{FF2B5EF4-FFF2-40B4-BE49-F238E27FC236}">
                  <a16:creationId xmlns:a16="http://schemas.microsoft.com/office/drawing/2014/main" id="{98A0955A-87AB-4E27-A4EB-390D5A9973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40809" y="383064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4" name="Freeform 101">
              <a:extLst>
                <a:ext uri="{FF2B5EF4-FFF2-40B4-BE49-F238E27FC236}">
                  <a16:creationId xmlns:a16="http://schemas.microsoft.com/office/drawing/2014/main" id="{D0D3E081-021C-476C-A0B4-025460A08C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35526" y="5038854"/>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5" name="Freeform 102">
              <a:extLst>
                <a:ext uri="{FF2B5EF4-FFF2-40B4-BE49-F238E27FC236}">
                  <a16:creationId xmlns:a16="http://schemas.microsoft.com/office/drawing/2014/main" id="{73D4B676-80A8-44CB-A417-17AF4DE19D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31705" y="5599239"/>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6" name="Freeform 103">
              <a:extLst>
                <a:ext uri="{FF2B5EF4-FFF2-40B4-BE49-F238E27FC236}">
                  <a16:creationId xmlns:a16="http://schemas.microsoft.com/office/drawing/2014/main" id="{B0210B7F-84AA-41BE-87D2-9F5260010CB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14613" y="5869661"/>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7" name="Freeform 104">
              <a:extLst>
                <a:ext uri="{FF2B5EF4-FFF2-40B4-BE49-F238E27FC236}">
                  <a16:creationId xmlns:a16="http://schemas.microsoft.com/office/drawing/2014/main" id="{17B17F87-1255-4200-A4C5-1F8661A386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30073" y="240057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8" name="Freeform 113">
              <a:extLst>
                <a:ext uri="{FF2B5EF4-FFF2-40B4-BE49-F238E27FC236}">
                  <a16:creationId xmlns:a16="http://schemas.microsoft.com/office/drawing/2014/main" id="{D55CF0FB-1894-4689-808C-524F20F21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1414" y="478849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9" name="Freeform 114">
              <a:extLst>
                <a:ext uri="{FF2B5EF4-FFF2-40B4-BE49-F238E27FC236}">
                  <a16:creationId xmlns:a16="http://schemas.microsoft.com/office/drawing/2014/main" id="{6D672041-E9F6-41CA-8F94-8F92F4F523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84818" y="3554807"/>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0" name="Freeform 115">
              <a:extLst>
                <a:ext uri="{FF2B5EF4-FFF2-40B4-BE49-F238E27FC236}">
                  <a16:creationId xmlns:a16="http://schemas.microsoft.com/office/drawing/2014/main" id="{F2980BBB-6C11-4661-B664-64A509E79A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79105" y="4217661"/>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1" name="Freeform 117">
              <a:extLst>
                <a:ext uri="{FF2B5EF4-FFF2-40B4-BE49-F238E27FC236}">
                  <a16:creationId xmlns:a16="http://schemas.microsoft.com/office/drawing/2014/main" id="{74418F40-0BE6-45C5-A622-A4EC9ECC7C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366422" y="591334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2" name="Freeform 118">
              <a:extLst>
                <a:ext uri="{FF2B5EF4-FFF2-40B4-BE49-F238E27FC236}">
                  <a16:creationId xmlns:a16="http://schemas.microsoft.com/office/drawing/2014/main" id="{689670C9-875E-4A8F-8485-379483869D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55838" y="6491027"/>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3" name="Freeform 119">
              <a:extLst>
                <a:ext uri="{FF2B5EF4-FFF2-40B4-BE49-F238E27FC236}">
                  <a16:creationId xmlns:a16="http://schemas.microsoft.com/office/drawing/2014/main" id="{B73F6F9B-7042-48A0-8AAB-CFD4AE104C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42512" y="6222652"/>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4" name="Freeform 120">
              <a:extLst>
                <a:ext uri="{FF2B5EF4-FFF2-40B4-BE49-F238E27FC236}">
                  <a16:creationId xmlns:a16="http://schemas.microsoft.com/office/drawing/2014/main" id="{D9922668-2B6F-4226-BEBD-91DBE7EBF8A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9747" y="3795373"/>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5" name="Freeform 121">
              <a:extLst>
                <a:ext uri="{FF2B5EF4-FFF2-40B4-BE49-F238E27FC236}">
                  <a16:creationId xmlns:a16="http://schemas.microsoft.com/office/drawing/2014/main" id="{25E4C9F4-6F2B-48AB-A99B-392DE5473A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8038" y="3572831"/>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6" name="Freeform 125">
              <a:extLst>
                <a:ext uri="{FF2B5EF4-FFF2-40B4-BE49-F238E27FC236}">
                  <a16:creationId xmlns:a16="http://schemas.microsoft.com/office/drawing/2014/main" id="{65715319-1FF9-45E8-9E9A-C674AF42EF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80134" y="2371010"/>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7" name="Freeform 126">
              <a:extLst>
                <a:ext uri="{FF2B5EF4-FFF2-40B4-BE49-F238E27FC236}">
                  <a16:creationId xmlns:a16="http://schemas.microsoft.com/office/drawing/2014/main" id="{12649F26-7CDE-4DB8-83B3-EF3782AD0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58368" y="3222992"/>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8" name="Freeform 127">
              <a:extLst>
                <a:ext uri="{FF2B5EF4-FFF2-40B4-BE49-F238E27FC236}">
                  <a16:creationId xmlns:a16="http://schemas.microsoft.com/office/drawing/2014/main" id="{2FE4021B-DAF2-4374-BA57-A349243422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65458" y="4190687"/>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9" name="Freeform 128">
              <a:extLst>
                <a:ext uri="{FF2B5EF4-FFF2-40B4-BE49-F238E27FC236}">
                  <a16:creationId xmlns:a16="http://schemas.microsoft.com/office/drawing/2014/main" id="{DF5BAFBB-6EF3-4AB2-AEB6-101F5E93BD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65704" y="2715183"/>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0" name="Freeform 129">
              <a:extLst>
                <a:ext uri="{FF2B5EF4-FFF2-40B4-BE49-F238E27FC236}">
                  <a16:creationId xmlns:a16="http://schemas.microsoft.com/office/drawing/2014/main" id="{237BBB0E-5E66-4455-9E38-5A7A576FA9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41781" y="4655893"/>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1" name="Freeform 133">
              <a:extLst>
                <a:ext uri="{FF2B5EF4-FFF2-40B4-BE49-F238E27FC236}">
                  <a16:creationId xmlns:a16="http://schemas.microsoft.com/office/drawing/2014/main" id="{F3737C72-7122-4969-90DB-9F1A2A2E76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42609" y="4461880"/>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2" name="Freeform 136">
              <a:extLst>
                <a:ext uri="{FF2B5EF4-FFF2-40B4-BE49-F238E27FC236}">
                  <a16:creationId xmlns:a16="http://schemas.microsoft.com/office/drawing/2014/main" id="{E0471B7E-606B-4DF6-97A3-C86A230047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50748" y="5571356"/>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3" name="Freeform 137">
              <a:extLst>
                <a:ext uri="{FF2B5EF4-FFF2-40B4-BE49-F238E27FC236}">
                  <a16:creationId xmlns:a16="http://schemas.microsoft.com/office/drawing/2014/main" id="{90E27B31-5A24-46EB-85BE-DC5C886BC1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5243" y="5221486"/>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4" name="Freeform 138">
              <a:extLst>
                <a:ext uri="{FF2B5EF4-FFF2-40B4-BE49-F238E27FC236}">
                  <a16:creationId xmlns:a16="http://schemas.microsoft.com/office/drawing/2014/main" id="{2EDC5D7B-EB07-447D-B76E-A07A6632D2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45012" y="4971400"/>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5" name="Freeform 139">
              <a:extLst>
                <a:ext uri="{FF2B5EF4-FFF2-40B4-BE49-F238E27FC236}">
                  <a16:creationId xmlns:a16="http://schemas.microsoft.com/office/drawing/2014/main" id="{BC74D79F-6756-4F06-A0F5-DC43209C53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27758" y="6495514"/>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6" name="Freeform 140">
              <a:extLst>
                <a:ext uri="{FF2B5EF4-FFF2-40B4-BE49-F238E27FC236}">
                  <a16:creationId xmlns:a16="http://schemas.microsoft.com/office/drawing/2014/main" id="{2210FDBB-A853-4414-A030-69E1F4295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16905" y="2952119"/>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7" name="Freeform 142">
              <a:extLst>
                <a:ext uri="{FF2B5EF4-FFF2-40B4-BE49-F238E27FC236}">
                  <a16:creationId xmlns:a16="http://schemas.microsoft.com/office/drawing/2014/main" id="{9AAC29D9-EC94-4008-824A-E1F0F21876A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02171" y="4701063"/>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8" name="Freeform 143">
              <a:extLst>
                <a:ext uri="{FF2B5EF4-FFF2-40B4-BE49-F238E27FC236}">
                  <a16:creationId xmlns:a16="http://schemas.microsoft.com/office/drawing/2014/main" id="{8B39C842-398E-4937-A696-BFFC3860BC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03664" y="5750749"/>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9" name="Freeform 144">
              <a:extLst>
                <a:ext uri="{FF2B5EF4-FFF2-40B4-BE49-F238E27FC236}">
                  <a16:creationId xmlns:a16="http://schemas.microsoft.com/office/drawing/2014/main" id="{7088F78F-878E-460B-87EC-BA3BF1B546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90617" y="602332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80" name="Freeform 145">
              <a:extLst>
                <a:ext uri="{FF2B5EF4-FFF2-40B4-BE49-F238E27FC236}">
                  <a16:creationId xmlns:a16="http://schemas.microsoft.com/office/drawing/2014/main" id="{63E026E2-AE0E-499A-A8FA-39274DFB0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06927" y="6234992"/>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81" name="Freeform 8">
              <a:extLst>
                <a:ext uri="{FF2B5EF4-FFF2-40B4-BE49-F238E27FC236}">
                  <a16:creationId xmlns:a16="http://schemas.microsoft.com/office/drawing/2014/main" id="{550BA48D-6442-47A4-95D9-5C452FF888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033470" y="6684748"/>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82" name="Freeform 8">
              <a:extLst>
                <a:ext uri="{FF2B5EF4-FFF2-40B4-BE49-F238E27FC236}">
                  <a16:creationId xmlns:a16="http://schemas.microsoft.com/office/drawing/2014/main" id="{06EF15E3-76AB-4075-B334-94FD017C56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3521" y="33497"/>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83" name="Freeform 106">
              <a:extLst>
                <a:ext uri="{FF2B5EF4-FFF2-40B4-BE49-F238E27FC236}">
                  <a16:creationId xmlns:a16="http://schemas.microsoft.com/office/drawing/2014/main" id="{9FED76EA-CA3D-4690-9FCE-768160FAB4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02771" y="-4523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085" name="Group 1084">
            <a:extLst>
              <a:ext uri="{FF2B5EF4-FFF2-40B4-BE49-F238E27FC236}">
                <a16:creationId xmlns:a16="http://schemas.microsoft.com/office/drawing/2014/main" id="{794267EB-8640-4DF3-9F5F-F389951094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81725" y="40256"/>
            <a:ext cx="503194" cy="6764629"/>
            <a:chOff x="11581725" y="-50217"/>
            <a:chExt cx="503194" cy="6814823"/>
          </a:xfrm>
        </p:grpSpPr>
        <p:sp>
          <p:nvSpPr>
            <p:cNvPr id="1086" name="Freeform 8">
              <a:extLst>
                <a:ext uri="{FF2B5EF4-FFF2-40B4-BE49-F238E27FC236}">
                  <a16:creationId xmlns:a16="http://schemas.microsoft.com/office/drawing/2014/main" id="{62E43E43-4CB1-436A-8F39-FDA46F3845A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89500" y="665496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7" name="Freeform 43">
              <a:extLst>
                <a:ext uri="{FF2B5EF4-FFF2-40B4-BE49-F238E27FC236}">
                  <a16:creationId xmlns:a16="http://schemas.microsoft.com/office/drawing/2014/main" id="{01953B1A-913D-4BC4-AD4F-7DCC6BB0AA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75602" y="797003"/>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8" name="Freeform 51">
              <a:extLst>
                <a:ext uri="{FF2B5EF4-FFF2-40B4-BE49-F238E27FC236}">
                  <a16:creationId xmlns:a16="http://schemas.microsoft.com/office/drawing/2014/main" id="{6085CF7C-052A-40B4-A519-5B9C532D81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48571" y="95141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9" name="Freeform 52">
              <a:extLst>
                <a:ext uri="{FF2B5EF4-FFF2-40B4-BE49-F238E27FC236}">
                  <a16:creationId xmlns:a16="http://schemas.microsoft.com/office/drawing/2014/main" id="{6A30D3AB-0061-492B-87F5-7F8512F49E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45576" y="386988"/>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0" name="Freeform 53">
              <a:extLst>
                <a:ext uri="{FF2B5EF4-FFF2-40B4-BE49-F238E27FC236}">
                  <a16:creationId xmlns:a16="http://schemas.microsoft.com/office/drawing/2014/main" id="{69A009B8-1C16-4886-84BE-F36873A8F5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36657" y="1190192"/>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1" name="Freeform 54">
              <a:extLst>
                <a:ext uri="{FF2B5EF4-FFF2-40B4-BE49-F238E27FC236}">
                  <a16:creationId xmlns:a16="http://schemas.microsoft.com/office/drawing/2014/main" id="{4262414F-5D33-444C-81D6-D059EC05DA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22504" y="550616"/>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2" name="Freeform 55">
              <a:extLst>
                <a:ext uri="{FF2B5EF4-FFF2-40B4-BE49-F238E27FC236}">
                  <a16:creationId xmlns:a16="http://schemas.microsoft.com/office/drawing/2014/main" id="{A035666B-2FAB-4FD6-9ADA-4770A33B9A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36517" y="1399793"/>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3" name="Freeform 56">
              <a:extLst>
                <a:ext uri="{FF2B5EF4-FFF2-40B4-BE49-F238E27FC236}">
                  <a16:creationId xmlns:a16="http://schemas.microsoft.com/office/drawing/2014/main" id="{BC45742B-781F-43CF-967D-04E8532B5D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36213" y="2229829"/>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4" name="Freeform 57">
              <a:extLst>
                <a:ext uri="{FF2B5EF4-FFF2-40B4-BE49-F238E27FC236}">
                  <a16:creationId xmlns:a16="http://schemas.microsoft.com/office/drawing/2014/main" id="{9A565171-85E6-47B4-96D9-A815A5A608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22666" y="1609538"/>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5" name="Freeform 59">
              <a:extLst>
                <a:ext uri="{FF2B5EF4-FFF2-40B4-BE49-F238E27FC236}">
                  <a16:creationId xmlns:a16="http://schemas.microsoft.com/office/drawing/2014/main" id="{781905C4-1133-4589-891D-4E6052BC9C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02116" y="191891"/>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6" name="Freeform 60">
              <a:extLst>
                <a:ext uri="{FF2B5EF4-FFF2-40B4-BE49-F238E27FC236}">
                  <a16:creationId xmlns:a16="http://schemas.microsoft.com/office/drawing/2014/main" id="{79D613E3-CA24-4F43-A0A9-345387044C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97347" y="1839332"/>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7" name="Freeform 61">
              <a:extLst>
                <a:ext uri="{FF2B5EF4-FFF2-40B4-BE49-F238E27FC236}">
                  <a16:creationId xmlns:a16="http://schemas.microsoft.com/office/drawing/2014/main" id="{0C069C76-F3AB-4A56-AB65-D9837622A8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63644" y="2073692"/>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8" name="Freeform 78">
              <a:extLst>
                <a:ext uri="{FF2B5EF4-FFF2-40B4-BE49-F238E27FC236}">
                  <a16:creationId xmlns:a16="http://schemas.microsoft.com/office/drawing/2014/main" id="{B549DF45-2D76-437C-ACBF-763DF06F3E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82882" y="657431"/>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9" name="Freeform 79">
              <a:extLst>
                <a:ext uri="{FF2B5EF4-FFF2-40B4-BE49-F238E27FC236}">
                  <a16:creationId xmlns:a16="http://schemas.microsoft.com/office/drawing/2014/main" id="{B49F2B88-F0AA-40D6-997C-4CD28AD293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95254" y="88847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0" name="Freeform 80">
              <a:extLst>
                <a:ext uri="{FF2B5EF4-FFF2-40B4-BE49-F238E27FC236}">
                  <a16:creationId xmlns:a16="http://schemas.microsoft.com/office/drawing/2014/main" id="{36A4A66A-D1F4-4383-8D28-A68695937F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89913" y="1126271"/>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1" name="Freeform 81">
              <a:extLst>
                <a:ext uri="{FF2B5EF4-FFF2-40B4-BE49-F238E27FC236}">
                  <a16:creationId xmlns:a16="http://schemas.microsoft.com/office/drawing/2014/main" id="{1A73A306-1140-4842-AB32-DEFA0C75DB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72963" y="213932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2" name="Freeform 82">
              <a:extLst>
                <a:ext uri="{FF2B5EF4-FFF2-40B4-BE49-F238E27FC236}">
                  <a16:creationId xmlns:a16="http://schemas.microsoft.com/office/drawing/2014/main" id="{9E9F1E99-2F3F-4867-BBFE-FCA8F92CA1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80799" y="1916872"/>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3" name="Freeform 83">
              <a:extLst>
                <a:ext uri="{FF2B5EF4-FFF2-40B4-BE49-F238E27FC236}">
                  <a16:creationId xmlns:a16="http://schemas.microsoft.com/office/drawing/2014/main" id="{015B614E-DBF6-4DE6-9339-24B527AE00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53356" y="1602084"/>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4" name="Freeform 84">
              <a:extLst>
                <a:ext uri="{FF2B5EF4-FFF2-40B4-BE49-F238E27FC236}">
                  <a16:creationId xmlns:a16="http://schemas.microsoft.com/office/drawing/2014/main" id="{2D99F085-1658-457C-A1E7-8BB59784ED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64372" y="452845"/>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5" name="Freeform 86">
              <a:extLst>
                <a:ext uri="{FF2B5EF4-FFF2-40B4-BE49-F238E27FC236}">
                  <a16:creationId xmlns:a16="http://schemas.microsoft.com/office/drawing/2014/main" id="{72314D71-6CB0-478C-A2EE-9DD68D4B0A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74341" y="106836"/>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6" name="Freeform 89">
              <a:extLst>
                <a:ext uri="{FF2B5EF4-FFF2-40B4-BE49-F238E27FC236}">
                  <a16:creationId xmlns:a16="http://schemas.microsoft.com/office/drawing/2014/main" id="{CFF40123-9723-4AED-B3F6-54C54E54AC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29144" y="138973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7" name="Freeform 90">
              <a:extLst>
                <a:ext uri="{FF2B5EF4-FFF2-40B4-BE49-F238E27FC236}">
                  <a16:creationId xmlns:a16="http://schemas.microsoft.com/office/drawing/2014/main" id="{18149ACA-B455-497E-A336-7CA5EA3FFD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706996" y="201264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8" name="Freeform 32">
              <a:extLst>
                <a:ext uri="{FF2B5EF4-FFF2-40B4-BE49-F238E27FC236}">
                  <a16:creationId xmlns:a16="http://schemas.microsoft.com/office/drawing/2014/main" id="{C0CE652D-B224-4EC0-A270-14E78D333FF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85689" y="3232568"/>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9" name="Freeform 33">
              <a:extLst>
                <a:ext uri="{FF2B5EF4-FFF2-40B4-BE49-F238E27FC236}">
                  <a16:creationId xmlns:a16="http://schemas.microsoft.com/office/drawing/2014/main" id="{37E8E3DB-6FB9-4F73-B1D1-F3B3A3C101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15602" y="4323879"/>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0" name="Freeform 34">
              <a:extLst>
                <a:ext uri="{FF2B5EF4-FFF2-40B4-BE49-F238E27FC236}">
                  <a16:creationId xmlns:a16="http://schemas.microsoft.com/office/drawing/2014/main" id="{FA7E6C6A-13E7-43F5-9891-23A9983AEB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19532" y="5321202"/>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1" name="Freeform 35">
              <a:extLst>
                <a:ext uri="{FF2B5EF4-FFF2-40B4-BE49-F238E27FC236}">
                  <a16:creationId xmlns:a16="http://schemas.microsoft.com/office/drawing/2014/main" id="{E2A09D59-BD40-4E83-9EE0-71DB34EAB2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15184" y="4532106"/>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2" name="Freeform 36">
              <a:extLst>
                <a:ext uri="{FF2B5EF4-FFF2-40B4-BE49-F238E27FC236}">
                  <a16:creationId xmlns:a16="http://schemas.microsoft.com/office/drawing/2014/main" id="{FB0AF6EA-0C4B-419C-A465-AF41DAD75DC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87321" y="5983091"/>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3" name="Freeform 37">
              <a:extLst>
                <a:ext uri="{FF2B5EF4-FFF2-40B4-BE49-F238E27FC236}">
                  <a16:creationId xmlns:a16="http://schemas.microsoft.com/office/drawing/2014/main" id="{994F7A2A-F2AF-4DBA-B4AB-295CD6BFFE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99087" y="2996628"/>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4" name="Freeform 38">
              <a:extLst>
                <a:ext uri="{FF2B5EF4-FFF2-40B4-BE49-F238E27FC236}">
                  <a16:creationId xmlns:a16="http://schemas.microsoft.com/office/drawing/2014/main" id="{AF7C6756-507C-4EAA-8584-98559EBA7E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06756" y="4836724"/>
              <a:ext cx="127608" cy="69362"/>
            </a:xfrm>
            <a:custGeom>
              <a:avLst/>
              <a:gdLst>
                <a:gd name="T0" fmla="*/ 26 w 39"/>
                <a:gd name="T1" fmla="*/ 0 h 23"/>
                <a:gd name="T2" fmla="*/ 26 w 39"/>
                <a:gd name="T3" fmla="*/ 23 h 23"/>
                <a:gd name="T4" fmla="*/ 26 w 39"/>
                <a:gd name="T5" fmla="*/ 0 h 23"/>
              </a:gdLst>
              <a:ahLst/>
              <a:cxnLst>
                <a:cxn ang="0">
                  <a:pos x="T0" y="T1"/>
                </a:cxn>
                <a:cxn ang="0">
                  <a:pos x="T2" y="T3"/>
                </a:cxn>
                <a:cxn ang="0">
                  <a:pos x="T4" y="T5"/>
                </a:cxn>
              </a:cxnLst>
              <a:rect l="0" t="0" r="r" b="b"/>
              <a:pathLst>
                <a:path w="39" h="23">
                  <a:moveTo>
                    <a:pt x="26" y="0"/>
                  </a:moveTo>
                  <a:cubicBezTo>
                    <a:pt x="39" y="1"/>
                    <a:pt x="38" y="21"/>
                    <a:pt x="26" y="23"/>
                  </a:cubicBezTo>
                  <a:cubicBezTo>
                    <a:pt x="0" y="23"/>
                    <a:pt x="5" y="2"/>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5" name="Freeform 39">
              <a:extLst>
                <a:ext uri="{FF2B5EF4-FFF2-40B4-BE49-F238E27FC236}">
                  <a16:creationId xmlns:a16="http://schemas.microsoft.com/office/drawing/2014/main" id="{C957EA97-DC3B-4894-B0EF-0548C0FB8E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98864" y="5077845"/>
              <a:ext cx="131153" cy="81603"/>
            </a:xfrm>
            <a:custGeom>
              <a:avLst/>
              <a:gdLst>
                <a:gd name="T0" fmla="*/ 25 w 40"/>
                <a:gd name="T1" fmla="*/ 0 h 27"/>
                <a:gd name="T2" fmla="*/ 38 w 40"/>
                <a:gd name="T3" fmla="*/ 20 h 27"/>
                <a:gd name="T4" fmla="*/ 25 w 40"/>
                <a:gd name="T5" fmla="*/ 0 h 27"/>
              </a:gdLst>
              <a:ahLst/>
              <a:cxnLst>
                <a:cxn ang="0">
                  <a:pos x="T0" y="T1"/>
                </a:cxn>
                <a:cxn ang="0">
                  <a:pos x="T2" y="T3"/>
                </a:cxn>
                <a:cxn ang="0">
                  <a:pos x="T4" y="T5"/>
                </a:cxn>
              </a:cxnLst>
              <a:rect l="0" t="0" r="r" b="b"/>
              <a:pathLst>
                <a:path w="40" h="27">
                  <a:moveTo>
                    <a:pt x="25" y="0"/>
                  </a:moveTo>
                  <a:cubicBezTo>
                    <a:pt x="34" y="0"/>
                    <a:pt x="40" y="11"/>
                    <a:pt x="38" y="20"/>
                  </a:cubicBezTo>
                  <a:cubicBezTo>
                    <a:pt x="17" y="27"/>
                    <a:pt x="0" y="12"/>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6" name="Freeform 40">
              <a:extLst>
                <a:ext uri="{FF2B5EF4-FFF2-40B4-BE49-F238E27FC236}">
                  <a16:creationId xmlns:a16="http://schemas.microsoft.com/office/drawing/2014/main" id="{9E831CBF-DE63-4669-9B35-9E0B9A612C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93828" y="2534546"/>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7" name="Freeform 41">
              <a:extLst>
                <a:ext uri="{FF2B5EF4-FFF2-40B4-BE49-F238E27FC236}">
                  <a16:creationId xmlns:a16="http://schemas.microsoft.com/office/drawing/2014/main" id="{DDCDA67E-7542-4ED8-949C-84C7EAD4268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87321" y="6215099"/>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8" name="Freeform 42">
              <a:extLst>
                <a:ext uri="{FF2B5EF4-FFF2-40B4-BE49-F238E27FC236}">
                  <a16:creationId xmlns:a16="http://schemas.microsoft.com/office/drawing/2014/main" id="{D8B93D38-E025-4D67-8A0C-19E3253208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75489" y="5533115"/>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9" name="Freeform 44">
              <a:extLst>
                <a:ext uri="{FF2B5EF4-FFF2-40B4-BE49-F238E27FC236}">
                  <a16:creationId xmlns:a16="http://schemas.microsoft.com/office/drawing/2014/main" id="{4E29CE45-4558-426B-8C24-3069B04817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79279" y="4017243"/>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0" name="Freeform 45">
              <a:extLst>
                <a:ext uri="{FF2B5EF4-FFF2-40B4-BE49-F238E27FC236}">
                  <a16:creationId xmlns:a16="http://schemas.microsoft.com/office/drawing/2014/main" id="{3B64559B-6389-4C5E-A736-9BB79FBA06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7128" y="5773069"/>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1" name="Freeform 46">
              <a:extLst>
                <a:ext uri="{FF2B5EF4-FFF2-40B4-BE49-F238E27FC236}">
                  <a16:creationId xmlns:a16="http://schemas.microsoft.com/office/drawing/2014/main" id="{EB6B7C23-A7CF-4256-932B-D67CD52BAC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06187" y="2767165"/>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2" name="Freeform 47">
              <a:extLst>
                <a:ext uri="{FF2B5EF4-FFF2-40B4-BE49-F238E27FC236}">
                  <a16:creationId xmlns:a16="http://schemas.microsoft.com/office/drawing/2014/main" id="{62342B15-30BB-40CF-87B9-130A77AC89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64332" y="3786116"/>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3" name="Freeform 48">
              <a:extLst>
                <a:ext uri="{FF2B5EF4-FFF2-40B4-BE49-F238E27FC236}">
                  <a16:creationId xmlns:a16="http://schemas.microsoft.com/office/drawing/2014/main" id="{3EEDF4C2-803E-42B9-B9A1-31E071A722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9589" y="3552646"/>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4" name="Freeform 49">
              <a:extLst>
                <a:ext uri="{FF2B5EF4-FFF2-40B4-BE49-F238E27FC236}">
                  <a16:creationId xmlns:a16="http://schemas.microsoft.com/office/drawing/2014/main" id="{CFF066B7-F19B-494E-817B-9443234AF9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858203" y="6444314"/>
              <a:ext cx="127608" cy="81603"/>
            </a:xfrm>
            <a:custGeom>
              <a:avLst/>
              <a:gdLst>
                <a:gd name="T0" fmla="*/ 21 w 39"/>
                <a:gd name="T1" fmla="*/ 2 h 27"/>
                <a:gd name="T2" fmla="*/ 26 w 39"/>
                <a:gd name="T3" fmla="*/ 24 h 27"/>
                <a:gd name="T4" fmla="*/ 21 w 39"/>
                <a:gd name="T5" fmla="*/ 2 h 27"/>
              </a:gdLst>
              <a:ahLst/>
              <a:cxnLst>
                <a:cxn ang="0">
                  <a:pos x="T0" y="T1"/>
                </a:cxn>
                <a:cxn ang="0">
                  <a:pos x="T2" y="T3"/>
                </a:cxn>
                <a:cxn ang="0">
                  <a:pos x="T4" y="T5"/>
                </a:cxn>
              </a:cxnLst>
              <a:rect l="0" t="0" r="r" b="b"/>
              <a:pathLst>
                <a:path w="39" h="27">
                  <a:moveTo>
                    <a:pt x="21" y="2"/>
                  </a:moveTo>
                  <a:cubicBezTo>
                    <a:pt x="36" y="0"/>
                    <a:pt x="39" y="17"/>
                    <a:pt x="26" y="24"/>
                  </a:cubicBezTo>
                  <a:cubicBezTo>
                    <a:pt x="8" y="27"/>
                    <a:pt x="0" y="9"/>
                    <a:pt x="21"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5" name="Freeform 62">
              <a:extLst>
                <a:ext uri="{FF2B5EF4-FFF2-40B4-BE49-F238E27FC236}">
                  <a16:creationId xmlns:a16="http://schemas.microsoft.com/office/drawing/2014/main" id="{BEA79FD9-FE3C-474C-9635-FA1AC8B10C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50021" y="2886960"/>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6" name="Freeform 63">
              <a:extLst>
                <a:ext uri="{FF2B5EF4-FFF2-40B4-BE49-F238E27FC236}">
                  <a16:creationId xmlns:a16="http://schemas.microsoft.com/office/drawing/2014/main" id="{5A1C9036-2209-48AB-9A45-1CF7A88BC8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61379" y="402557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7" name="Freeform 64">
              <a:extLst>
                <a:ext uri="{FF2B5EF4-FFF2-40B4-BE49-F238E27FC236}">
                  <a16:creationId xmlns:a16="http://schemas.microsoft.com/office/drawing/2014/main" id="{949D7B76-E779-437D-BF53-4B314E304D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29330" y="2618652"/>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8" name="Freeform 65">
              <a:extLst>
                <a:ext uri="{FF2B5EF4-FFF2-40B4-BE49-F238E27FC236}">
                  <a16:creationId xmlns:a16="http://schemas.microsoft.com/office/drawing/2014/main" id="{6C7666CC-2CD8-49CF-97E8-03A4748E50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29961" y="376266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9" name="Freeform 66">
              <a:extLst>
                <a:ext uri="{FF2B5EF4-FFF2-40B4-BE49-F238E27FC236}">
                  <a16:creationId xmlns:a16="http://schemas.microsoft.com/office/drawing/2014/main" id="{6694159E-961A-40AD-9710-DE5D858BE2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17743" y="5309103"/>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0" name="Freeform 67">
              <a:extLst>
                <a:ext uri="{FF2B5EF4-FFF2-40B4-BE49-F238E27FC236}">
                  <a16:creationId xmlns:a16="http://schemas.microsoft.com/office/drawing/2014/main" id="{3415C869-BF38-4F37-A07D-99863F6F0C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97923" y="452512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1" name="Freeform 68">
              <a:extLst>
                <a:ext uri="{FF2B5EF4-FFF2-40B4-BE49-F238E27FC236}">
                  <a16:creationId xmlns:a16="http://schemas.microsoft.com/office/drawing/2014/main" id="{C532C6F8-F368-4C0C-A0C7-26ED5B5C74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25311" y="3182385"/>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2" name="Freeform 69">
              <a:extLst>
                <a:ext uri="{FF2B5EF4-FFF2-40B4-BE49-F238E27FC236}">
                  <a16:creationId xmlns:a16="http://schemas.microsoft.com/office/drawing/2014/main" id="{CE0F0051-9235-439E-906C-6D4734860A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04568" y="559134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3" name="Freeform 70">
              <a:extLst>
                <a:ext uri="{FF2B5EF4-FFF2-40B4-BE49-F238E27FC236}">
                  <a16:creationId xmlns:a16="http://schemas.microsoft.com/office/drawing/2014/main" id="{595300AA-1720-4A83-A1A6-AEAC14DC44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68781" y="6183092"/>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4" name="Freeform 71">
              <a:extLst>
                <a:ext uri="{FF2B5EF4-FFF2-40B4-BE49-F238E27FC236}">
                  <a16:creationId xmlns:a16="http://schemas.microsoft.com/office/drawing/2014/main" id="{4C3205CA-C6A4-4BC9-A856-44012512DF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16111" y="5070698"/>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5" name="Freeform 72">
              <a:extLst>
                <a:ext uri="{FF2B5EF4-FFF2-40B4-BE49-F238E27FC236}">
                  <a16:creationId xmlns:a16="http://schemas.microsoft.com/office/drawing/2014/main" id="{2ADF09EA-ED2B-435A-98A9-C04F61AEC3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12848" y="4843839"/>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6" name="Freeform 73">
              <a:extLst>
                <a:ext uri="{FF2B5EF4-FFF2-40B4-BE49-F238E27FC236}">
                  <a16:creationId xmlns:a16="http://schemas.microsoft.com/office/drawing/2014/main" id="{FECDE996-00DD-4523-A839-977B3099D6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17721" y="4344204"/>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7" name="Freeform 74">
              <a:extLst>
                <a:ext uri="{FF2B5EF4-FFF2-40B4-BE49-F238E27FC236}">
                  <a16:creationId xmlns:a16="http://schemas.microsoft.com/office/drawing/2014/main" id="{41E13E80-7416-41BF-9F70-0471C37552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85673" y="5924488"/>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8" name="Freeform 75">
              <a:extLst>
                <a:ext uri="{FF2B5EF4-FFF2-40B4-BE49-F238E27FC236}">
                  <a16:creationId xmlns:a16="http://schemas.microsoft.com/office/drawing/2014/main" id="{E0904C63-D5F2-4DEC-BC8B-20A2620174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80682" y="2378884"/>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9" name="Freeform 77">
              <a:extLst>
                <a:ext uri="{FF2B5EF4-FFF2-40B4-BE49-F238E27FC236}">
                  <a16:creationId xmlns:a16="http://schemas.microsoft.com/office/drawing/2014/main" id="{E8FF1427-C8C3-4A62-BA09-C39CD288FD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85928" y="354316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0" name="Freeform 85">
              <a:extLst>
                <a:ext uri="{FF2B5EF4-FFF2-40B4-BE49-F238E27FC236}">
                  <a16:creationId xmlns:a16="http://schemas.microsoft.com/office/drawing/2014/main" id="{8A423576-FAF7-451E-8E03-BD83EB4C21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72187" y="6370986"/>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1" name="Freeform 87">
              <a:extLst>
                <a:ext uri="{FF2B5EF4-FFF2-40B4-BE49-F238E27FC236}">
                  <a16:creationId xmlns:a16="http://schemas.microsoft.com/office/drawing/2014/main" id="{6E983BE2-E9E0-42E2-9321-D69CE9C5DE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59666" y="6594020"/>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2" name="Freeform 88">
              <a:extLst>
                <a:ext uri="{FF2B5EF4-FFF2-40B4-BE49-F238E27FC236}">
                  <a16:creationId xmlns:a16="http://schemas.microsoft.com/office/drawing/2014/main" id="{D3F95FF6-487C-4B8A-8366-D3ED419325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660227" y="564043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3" name="Freeform 8">
              <a:extLst>
                <a:ext uri="{FF2B5EF4-FFF2-40B4-BE49-F238E27FC236}">
                  <a16:creationId xmlns:a16="http://schemas.microsoft.com/office/drawing/2014/main" id="{2FB17AE4-6B5D-4C91-8A55-551DF75ED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923344" y="-2870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5" name="Picture 4">
            <a:extLst>
              <a:ext uri="{FF2B5EF4-FFF2-40B4-BE49-F238E27FC236}">
                <a16:creationId xmlns:a16="http://schemas.microsoft.com/office/drawing/2014/main" id="{211BD40D-E878-4684-88E5-B19B3395E5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3438" y="1136647"/>
            <a:ext cx="3370409" cy="211678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5" name="Audio 14">
            <a:hlinkClick r:id="" action="ppaction://media"/>
            <a:extLst>
              <a:ext uri="{FF2B5EF4-FFF2-40B4-BE49-F238E27FC236}">
                <a16:creationId xmlns:a16="http://schemas.microsoft.com/office/drawing/2014/main" id="{CBFDFDBD-8174-9E8D-0622-D12866776A4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98800825"/>
      </p:ext>
    </p:extLst>
  </p:cSld>
  <p:clrMapOvr>
    <a:masterClrMapping/>
  </p:clrMapOvr>
  <mc:AlternateContent xmlns:mc="http://schemas.openxmlformats.org/markup-compatibility/2006" xmlns:p14="http://schemas.microsoft.com/office/powerpoint/2010/main">
    <mc:Choice Requires="p14">
      <p:transition p14:dur="250" advTm="36714">
        <p14:flythrough/>
      </p:transition>
    </mc:Choice>
    <mc:Fallback xmlns="">
      <p:transition advTm="3671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par>
                                <p:cTn id="7" presetID="37" presetClass="entr" presetSubtype="0" fill="hold" grpId="0" nodeType="withEffect">
                                  <p:stCondLst>
                                    <p:cond delay="2000"/>
                                  </p:stCondLst>
                                  <p:childTnLst>
                                    <p:set>
                                      <p:cBhvr>
                                        <p:cTn id="8" dur="1" fill="hold">
                                          <p:stCondLst>
                                            <p:cond delay="0"/>
                                          </p:stCondLst>
                                        </p:cTn>
                                        <p:tgtEl>
                                          <p:spTgt spid="3">
                                            <p:txEl>
                                              <p:pRg st="0" end="0"/>
                                            </p:txEl>
                                          </p:spTgt>
                                        </p:tgtEl>
                                        <p:attrNameLst>
                                          <p:attrName>style.visibility</p:attrName>
                                        </p:attrNameLst>
                                      </p:cBhvr>
                                      <p:to>
                                        <p:strVal val="visible"/>
                                      </p:to>
                                    </p:set>
                                    <p:animEffect transition="in" filter="fade">
                                      <p:cBhvr>
                                        <p:cTn id="9" dur="250"/>
                                        <p:tgtEl>
                                          <p:spTgt spid="3">
                                            <p:txEl>
                                              <p:pRg st="0" end="0"/>
                                            </p:txEl>
                                          </p:spTgt>
                                        </p:tgtEl>
                                      </p:cBhvr>
                                    </p:animEffect>
                                    <p:anim calcmode="lin" valueType="num">
                                      <p:cBhvr>
                                        <p:cTn id="10" dur="2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1" dur="225"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2" dur="1" accel="100000" fill="hold">
                                          <p:stCondLst>
                                            <p:cond delay="249"/>
                                          </p:stCondLst>
                                        </p:cTn>
                                        <p:tgtEl>
                                          <p:spTgt spid="3">
                                            <p:txEl>
                                              <p:pRg st="0" end="0"/>
                                            </p:txEl>
                                          </p:spTgt>
                                        </p:tgtEl>
                                        <p:attrNameLst>
                                          <p:attrName>ppt_y</p:attrName>
                                        </p:attrNameLst>
                                      </p:cBhvr>
                                      <p:tavLst>
                                        <p:tav tm="0">
                                          <p:val>
                                            <p:strVal val="#ppt_y-.03"/>
                                          </p:val>
                                        </p:tav>
                                        <p:tav tm="100000">
                                          <p:val>
                                            <p:strVal val="#ppt_y"/>
                                          </p:val>
                                        </p:tav>
                                      </p:tavLst>
                                    </p:anim>
                                  </p:childTnLst>
                                </p:cTn>
                              </p:par>
                              <p:par>
                                <p:cTn id="13" presetID="37" presetClass="entr" presetSubtype="0" fill="hold" grpId="0" nodeType="withEffect">
                                  <p:stCondLst>
                                    <p:cond delay="200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50"/>
                                        <p:tgtEl>
                                          <p:spTgt spid="3">
                                            <p:txEl>
                                              <p:pRg st="1" end="1"/>
                                            </p:txEl>
                                          </p:spTgt>
                                        </p:tgtEl>
                                      </p:cBhvr>
                                    </p:animEffect>
                                    <p:anim calcmode="lin" valueType="num">
                                      <p:cBhvr>
                                        <p:cTn id="16" dur="2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225"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1" accel="100000" fill="hold">
                                          <p:stCondLst>
                                            <p:cond delay="249"/>
                                          </p:stCondLst>
                                        </p:cTn>
                                        <p:tgtEl>
                                          <p:spTgt spid="3">
                                            <p:txEl>
                                              <p:pRg st="1" end="1"/>
                                            </p:txEl>
                                          </p:spTgt>
                                        </p:tgtEl>
                                        <p:attrNameLst>
                                          <p:attrName>ppt_y</p:attrName>
                                        </p:attrNameLst>
                                      </p:cBhvr>
                                      <p:tavLst>
                                        <p:tav tm="0">
                                          <p:val>
                                            <p:strVal val="#ppt_y-.03"/>
                                          </p:val>
                                        </p:tav>
                                        <p:tav tm="100000">
                                          <p:val>
                                            <p:strVal val="#ppt_y"/>
                                          </p:val>
                                        </p:tav>
                                      </p:tavLst>
                                    </p:anim>
                                  </p:childTnLst>
                                </p:cTn>
                              </p:par>
                              <p:par>
                                <p:cTn id="19" presetID="37" presetClass="entr" presetSubtype="0" fill="hold" grpId="0" nodeType="withEffect">
                                  <p:stCondLst>
                                    <p:cond delay="200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250"/>
                                        <p:tgtEl>
                                          <p:spTgt spid="3">
                                            <p:txEl>
                                              <p:pRg st="2" end="2"/>
                                            </p:txEl>
                                          </p:spTgt>
                                        </p:tgtEl>
                                      </p:cBhvr>
                                    </p:animEffect>
                                    <p:anim calcmode="lin" valueType="num">
                                      <p:cBhvr>
                                        <p:cTn id="22" dur="2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225"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4" dur="1" accel="100000" fill="hold">
                                          <p:stCondLst>
                                            <p:cond delay="249"/>
                                          </p:stCondLst>
                                        </p:cTn>
                                        <p:tgtEl>
                                          <p:spTgt spid="3">
                                            <p:txEl>
                                              <p:pRg st="2" end="2"/>
                                            </p:txEl>
                                          </p:spTgt>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200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250"/>
                                        <p:tgtEl>
                                          <p:spTgt spid="3">
                                            <p:txEl>
                                              <p:pRg st="3" end="3"/>
                                            </p:txEl>
                                          </p:spTgt>
                                        </p:tgtEl>
                                      </p:cBhvr>
                                    </p:animEffect>
                                    <p:anim calcmode="lin" valueType="num">
                                      <p:cBhvr>
                                        <p:cTn id="28" dur="25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9" dur="225"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0" dur="1" accel="100000" fill="hold">
                                          <p:stCondLst>
                                            <p:cond delay="249"/>
                                          </p:stCondLst>
                                        </p:cTn>
                                        <p:tgtEl>
                                          <p:spTgt spid="3">
                                            <p:txEl>
                                              <p:pRg st="3" end="3"/>
                                            </p:txEl>
                                          </p:spTgt>
                                        </p:tgtEl>
                                        <p:attrNameLst>
                                          <p:attrName>ppt_y</p:attrName>
                                        </p:attrNameLst>
                                      </p:cBhvr>
                                      <p:tavLst>
                                        <p:tav tm="0">
                                          <p:val>
                                            <p:strVal val="#ppt_y-.03"/>
                                          </p:val>
                                        </p:tav>
                                        <p:tav tm="100000">
                                          <p:val>
                                            <p:strVal val="#ppt_y"/>
                                          </p:val>
                                        </p:tav>
                                      </p:tavLst>
                                    </p:anim>
                                  </p:childTnLst>
                                </p:cTn>
                              </p:par>
                              <p:par>
                                <p:cTn id="31" presetID="37" presetClass="entr" presetSubtype="0" fill="hold" grpId="0" nodeType="withEffect">
                                  <p:stCondLst>
                                    <p:cond delay="200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250"/>
                                        <p:tgtEl>
                                          <p:spTgt spid="3">
                                            <p:txEl>
                                              <p:pRg st="4" end="4"/>
                                            </p:txEl>
                                          </p:spTgt>
                                        </p:tgtEl>
                                      </p:cBhvr>
                                    </p:animEffect>
                                    <p:anim calcmode="lin" valueType="num">
                                      <p:cBhvr>
                                        <p:cTn id="34" dur="25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225"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6" dur="1" accel="100000" fill="hold">
                                          <p:stCondLst>
                                            <p:cond delay="249"/>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3"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250" fill="hold"/>
                                        <p:tgtEl>
                                          <p:spTgt spid="5"/>
                                        </p:tgtEl>
                                        <p:attrNameLst>
                                          <p:attrName>ppt_x</p:attrName>
                                        </p:attrNameLst>
                                      </p:cBhvr>
                                      <p:tavLst>
                                        <p:tav tm="0">
                                          <p:val>
                                            <p:strVal val="1+#ppt_w/2"/>
                                          </p:val>
                                        </p:tav>
                                        <p:tav tm="100000">
                                          <p:val>
                                            <p:strVal val="#ppt_x"/>
                                          </p:val>
                                        </p:tav>
                                      </p:tavLst>
                                    </p:anim>
                                    <p:anim calcmode="lin" valueType="num">
                                      <p:cBhvr additive="base">
                                        <p:cTn id="42" dur="25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15"/>
                </p:tgtEl>
              </p:cMediaNode>
            </p:audio>
          </p:childTnLst>
        </p:cTn>
      </p:par>
    </p:tnLst>
    <p:bldLst>
      <p:bldP spid="3" grpId="0" uiExpand="1"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4E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cs typeface="Calibri Light"/>
              </a:rPr>
              <a:t>Marketing Mix: Promotion</a:t>
            </a:r>
            <a:endParaRPr lang="en-US"/>
          </a:p>
        </p:txBody>
      </p:sp>
      <p:sp>
        <p:nvSpPr>
          <p:cNvPr id="5" name="Text Placeholder 4">
            <a:extLst>
              <a:ext uri="{FF2B5EF4-FFF2-40B4-BE49-F238E27FC236}">
                <a16:creationId xmlns:a16="http://schemas.microsoft.com/office/drawing/2014/main" id="{E80E3ED3-095E-C69B-BA01-4A4F02C29088}"/>
              </a:ext>
            </a:extLst>
          </p:cNvPr>
          <p:cNvSpPr>
            <a:spLocks noGrp="1"/>
          </p:cNvSpPr>
          <p:nvPr>
            <p:ph type="body" idx="1"/>
          </p:nvPr>
        </p:nvSpPr>
        <p:spPr/>
        <p:txBody>
          <a:bodyPr/>
          <a:lstStyle/>
          <a:p>
            <a:r>
              <a:rPr lang="en-US">
                <a:latin typeface="Times New Roman"/>
                <a:cs typeface="Times New Roman"/>
              </a:rPr>
              <a:t>Introductory stage</a:t>
            </a:r>
          </a:p>
        </p:txBody>
      </p:sp>
      <p:sp>
        <p:nvSpPr>
          <p:cNvPr id="3" name="Subtitle 2"/>
          <p:cNvSpPr>
            <a:spLocks noGrp="1"/>
          </p:cNvSpPr>
          <p:nvPr>
            <p:ph sz="half" idx="2"/>
          </p:nvPr>
        </p:nvSpPr>
        <p:spPr/>
        <p:txBody>
          <a:bodyPr vert="horz" lIns="91440" tIns="45720" rIns="91440" bIns="45720" rtlCol="0" anchor="t">
            <a:normAutofit/>
          </a:bodyPr>
          <a:lstStyle/>
          <a:p>
            <a:pPr>
              <a:buFont typeface="Arial"/>
              <a:buChar char="•"/>
            </a:pPr>
            <a:r>
              <a:rPr lang="en-US" sz="1600">
                <a:latin typeface="Times New Roman"/>
                <a:cs typeface="Times New Roman"/>
              </a:rPr>
              <a:t>Social Media Advertising: Instagram, </a:t>
            </a:r>
            <a:r>
              <a:rPr lang="en-US" sz="1600" err="1">
                <a:latin typeface="Times New Roman"/>
                <a:cs typeface="Times New Roman"/>
              </a:rPr>
              <a:t>Tiktok</a:t>
            </a:r>
            <a:r>
              <a:rPr lang="en-US" sz="1600">
                <a:latin typeface="Times New Roman"/>
                <a:cs typeface="Times New Roman"/>
              </a:rPr>
              <a:t>, Facebook, Twitter.</a:t>
            </a:r>
          </a:p>
          <a:p>
            <a:pPr>
              <a:buClr>
                <a:srgbClr val="C3B2A7"/>
              </a:buClr>
              <a:buFont typeface="Arial"/>
              <a:buChar char="•"/>
            </a:pPr>
            <a:r>
              <a:rPr lang="en-US" sz="1600">
                <a:latin typeface="Times New Roman"/>
                <a:ea typeface="+mn-lt"/>
                <a:cs typeface="+mn-lt"/>
              </a:rPr>
              <a:t>Showcase unique features: Creating outfits based on personality, weather, and mood. </a:t>
            </a:r>
            <a:endParaRPr lang="en-US" sz="1600">
              <a:latin typeface="Times New Roman"/>
              <a:cs typeface="Times New Roman"/>
            </a:endParaRPr>
          </a:p>
          <a:p>
            <a:pPr>
              <a:buClr>
                <a:srgbClr val="C3B2A7"/>
              </a:buClr>
              <a:buFont typeface="Arial"/>
              <a:buChar char="•"/>
            </a:pPr>
            <a:r>
              <a:rPr lang="en-US" sz="1600">
                <a:latin typeface="Times New Roman"/>
                <a:cs typeface="Times New Roman"/>
              </a:rPr>
              <a:t>Market research: Effective messaging and visuals </a:t>
            </a:r>
            <a:r>
              <a:rPr lang="en-US" sz="1600">
                <a:latin typeface="Times New Roman"/>
                <a:ea typeface="+mn-lt"/>
                <a:cs typeface="+mn-lt"/>
              </a:rPr>
              <a:t>that reflect the target audience's lifestyle and interests.</a:t>
            </a:r>
            <a:endParaRPr lang="en-US" sz="1600">
              <a:latin typeface="Times New Roman"/>
              <a:cs typeface="Times New Roman"/>
            </a:endParaRPr>
          </a:p>
          <a:p>
            <a:pPr>
              <a:buClr>
                <a:srgbClr val="C3B2A7"/>
              </a:buClr>
              <a:buFont typeface="Arial"/>
              <a:buChar char="•"/>
            </a:pPr>
            <a:endParaRPr lang="en-US" sz="1400">
              <a:latin typeface="Times New Roman"/>
              <a:cs typeface="Times New Roman"/>
            </a:endParaRPr>
          </a:p>
          <a:p>
            <a:pPr>
              <a:buClr>
                <a:srgbClr val="C3B2A7"/>
              </a:buClr>
              <a:buFont typeface="Arial"/>
              <a:buChar char="•"/>
            </a:pPr>
            <a:endParaRPr lang="en-US" sz="1400">
              <a:latin typeface="Times New Roman"/>
              <a:cs typeface="Times New Roman"/>
            </a:endParaRPr>
          </a:p>
        </p:txBody>
      </p:sp>
      <p:sp>
        <p:nvSpPr>
          <p:cNvPr id="6" name="Text Placeholder 5">
            <a:extLst>
              <a:ext uri="{FF2B5EF4-FFF2-40B4-BE49-F238E27FC236}">
                <a16:creationId xmlns:a16="http://schemas.microsoft.com/office/drawing/2014/main" id="{D3CBADA2-A418-02AC-F5D1-C4D8DACAFAD5}"/>
              </a:ext>
            </a:extLst>
          </p:cNvPr>
          <p:cNvSpPr>
            <a:spLocks noGrp="1"/>
          </p:cNvSpPr>
          <p:nvPr>
            <p:ph type="body" sz="quarter" idx="3"/>
          </p:nvPr>
        </p:nvSpPr>
        <p:spPr/>
        <p:txBody>
          <a:bodyPr/>
          <a:lstStyle/>
          <a:p>
            <a:r>
              <a:rPr lang="en-US">
                <a:latin typeface="Times New Roman"/>
                <a:cs typeface="Times New Roman"/>
              </a:rPr>
              <a:t>Growth stage</a:t>
            </a:r>
          </a:p>
        </p:txBody>
      </p:sp>
      <p:sp>
        <p:nvSpPr>
          <p:cNvPr id="7" name="Content Placeholder 6">
            <a:extLst>
              <a:ext uri="{FF2B5EF4-FFF2-40B4-BE49-F238E27FC236}">
                <a16:creationId xmlns:a16="http://schemas.microsoft.com/office/drawing/2014/main" id="{83476050-6E3C-44BE-A198-1326C1D8E7BC}"/>
              </a:ext>
            </a:extLst>
          </p:cNvPr>
          <p:cNvSpPr>
            <a:spLocks noGrp="1"/>
          </p:cNvSpPr>
          <p:nvPr>
            <p:ph sz="quarter" idx="4"/>
          </p:nvPr>
        </p:nvSpPr>
        <p:spPr/>
        <p:txBody>
          <a:bodyPr vert="horz" lIns="91440" tIns="45720" rIns="91440" bIns="45720" rtlCol="0" anchor="t">
            <a:normAutofit/>
          </a:bodyPr>
          <a:lstStyle/>
          <a:p>
            <a:r>
              <a:rPr lang="en-US" sz="1600">
                <a:latin typeface="Times New Roman"/>
                <a:cs typeface="Times New Roman"/>
              </a:rPr>
              <a:t>Influencer Partnerships: Bloggers, YouTubers, Instagram influencers.</a:t>
            </a:r>
          </a:p>
          <a:p>
            <a:pPr>
              <a:buClr>
                <a:srgbClr val="C3B2A7"/>
              </a:buClr>
            </a:pPr>
            <a:r>
              <a:rPr lang="en-US" sz="1600">
                <a:latin typeface="Times New Roman"/>
                <a:ea typeface="+mn-lt"/>
                <a:cs typeface="+mn-lt"/>
              </a:rPr>
              <a:t>Different Forms: Sponsored posts, product reviews, or featuring us in their content. </a:t>
            </a:r>
            <a:endParaRPr lang="en-US" sz="1600">
              <a:latin typeface="Times New Roman"/>
              <a:cs typeface="Times New Roman"/>
            </a:endParaRPr>
          </a:p>
          <a:p>
            <a:pPr>
              <a:buClr>
                <a:srgbClr val="C3B2A7"/>
              </a:buClr>
            </a:pPr>
            <a:r>
              <a:rPr lang="en-US" sz="1600">
                <a:latin typeface="Times New Roman"/>
                <a:cs typeface="Times New Roman"/>
              </a:rPr>
              <a:t>Provide Reviews and Feedback</a:t>
            </a:r>
          </a:p>
          <a:p>
            <a:pPr>
              <a:buClr>
                <a:srgbClr val="C3B2A7"/>
              </a:buClr>
            </a:pPr>
            <a:endParaRPr lang="en-US" sz="1600">
              <a:latin typeface="Times New Roman"/>
              <a:cs typeface="Times New Roman"/>
            </a:endParaRPr>
          </a:p>
          <a:p>
            <a:pPr>
              <a:buClr>
                <a:srgbClr val="C3B2A7"/>
              </a:buClr>
            </a:pPr>
            <a:endParaRPr lang="en-US" sz="1600">
              <a:latin typeface="Times New Roman"/>
              <a:cs typeface="Times New Roman"/>
            </a:endParaRPr>
          </a:p>
        </p:txBody>
      </p:sp>
      <p:pic>
        <p:nvPicPr>
          <p:cNvPr id="35" name="Audio 34">
            <a:hlinkClick r:id="" action="ppaction://media"/>
            <a:extLst>
              <a:ext uri="{FF2B5EF4-FFF2-40B4-BE49-F238E27FC236}">
                <a16:creationId xmlns:a16="http://schemas.microsoft.com/office/drawing/2014/main" id="{FA6284AD-88DE-6A88-607A-FFEC923069BA}"/>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278980276"/>
      </p:ext>
    </p:extLst>
  </p:cSld>
  <p:clrMapOvr>
    <a:masterClrMapping/>
  </p:clrMapOvr>
  <mc:AlternateContent xmlns:mc="http://schemas.openxmlformats.org/markup-compatibility/2006" xmlns:p14="http://schemas.microsoft.com/office/powerpoint/2010/main">
    <mc:Choice Requires="p14">
      <p:transition p14:dur="250" advTm="90496">
        <p14:ferris dir="l"/>
      </p:transition>
    </mc:Choice>
    <mc:Fallback xmlns="">
      <p:transition advTm="9049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5"/>
                </p:tgtEl>
              </p:cMediaNode>
            </p:audio>
          </p:childTnLst>
        </p:cTn>
      </p:par>
    </p:tnLst>
  </p:timing>
  <p:extLst>
    <p:ext uri="{3A86A75C-4F4B-4683-9AE1-C65F6400EC91}">
      <p14:laserTraceLst xmlns:p14="http://schemas.microsoft.com/office/powerpoint/2010/main">
        <p14:tracePtLst>
          <p14:tracePt t="22311" x="4198938" y="6748463"/>
          <p14:tracePt t="22320" x="4191000" y="6688138"/>
          <p14:tracePt t="22325" x="4173538" y="6596063"/>
          <p14:tracePt t="22334" x="4165600" y="6494463"/>
          <p14:tracePt t="22340" x="4165600" y="6408738"/>
          <p14:tracePt t="22350" x="4165600" y="6316663"/>
          <p14:tracePt t="22357" x="4165600" y="6230938"/>
          <p14:tracePt t="22366" x="4165600" y="6164263"/>
          <p14:tracePt t="22373" x="4165600" y="6078538"/>
          <p14:tracePt t="22383" x="4173538" y="6002338"/>
          <p14:tracePt t="22390" x="4191000" y="5935663"/>
          <p14:tracePt t="22399" x="4198938" y="5910263"/>
          <p14:tracePt t="22406" x="4233863" y="5808663"/>
          <p14:tracePt t="22417" x="4233863" y="5783263"/>
          <p14:tracePt t="22423" x="4259263" y="5697538"/>
          <p14:tracePt t="22432" x="4259263" y="5638800"/>
          <p14:tracePt t="22439" x="4275138" y="5588000"/>
          <p14:tracePt t="22449" x="4275138" y="5519738"/>
          <p14:tracePt t="22455" x="4284663" y="5443538"/>
          <p14:tracePt t="22465" x="4284663" y="5376863"/>
          <p14:tracePt t="22472" x="4300538" y="5291138"/>
          <p14:tracePt t="22482" x="4300538" y="5265738"/>
          <p14:tracePt t="22489" x="4318000" y="5199063"/>
          <p14:tracePt t="22499" x="4318000" y="5122863"/>
          <p14:tracePt t="22505" x="4325938" y="5080000"/>
          <p14:tracePt t="22515" x="4325938" y="5046663"/>
          <p14:tracePt t="22521" x="4343400" y="5003800"/>
          <p14:tracePt t="22532" x="4343400" y="4960938"/>
          <p14:tracePt t="22538" x="4343400" y="4927600"/>
          <p14:tracePt t="22548" x="4360863" y="4876800"/>
          <p14:tracePt t="22555" x="4360863" y="4833938"/>
          <p14:tracePt t="22565" x="4360863" y="4800600"/>
          <p14:tracePt t="22571" x="4360863" y="4749800"/>
          <p14:tracePt t="22582" x="4360863" y="4706938"/>
          <p14:tracePt t="22588" x="4360863" y="4665663"/>
          <p14:tracePt t="22598" x="4360863" y="4605338"/>
          <p14:tracePt t="22604" x="4360863" y="4554538"/>
          <p14:tracePt t="22615" x="4343400" y="4487863"/>
          <p14:tracePt t="22621" x="4325938" y="4427538"/>
          <p14:tracePt t="22632" x="4300538" y="4360863"/>
          <p14:tracePt t="22637" x="4284663" y="4284663"/>
          <p14:tracePt t="22648" x="4275138" y="4233863"/>
          <p14:tracePt t="22654" x="4275138" y="4208463"/>
          <p14:tracePt t="22665" x="4259263" y="4148138"/>
          <p14:tracePt t="22670" x="4241800" y="4106863"/>
          <p14:tracePt t="22682" x="4233863" y="4081463"/>
          <p14:tracePt t="22687" x="4216400" y="4046538"/>
          <p14:tracePt t="22698" x="4191000" y="4005263"/>
          <p14:tracePt t="22703" x="4173538" y="3979863"/>
          <p14:tracePt t="22715" x="4165600" y="3970338"/>
          <p14:tracePt t="22720" x="4148138" y="3954463"/>
          <p14:tracePt t="22732" x="4132263" y="3929063"/>
          <p14:tracePt t="22737" x="4122738" y="3911600"/>
          <p14:tracePt t="22748" x="4106863" y="3894138"/>
          <p14:tracePt t="22753" x="4089400" y="3886200"/>
          <p14:tracePt t="22765" x="4081463" y="3868738"/>
          <p14:tracePt t="22769" x="4064000" y="3852863"/>
          <p14:tracePt t="22782" x="4046538" y="3843338"/>
          <p14:tracePt t="22786" x="4038600" y="3827463"/>
          <p14:tracePt t="22799" x="4005263" y="3810000"/>
          <p14:tracePt t="22802" x="3995738" y="3810000"/>
          <p14:tracePt t="22815" x="3979863" y="3802063"/>
          <p14:tracePt t="22819" x="3962400" y="3767138"/>
          <p14:tracePt t="22832" x="3954463" y="3767138"/>
          <p14:tracePt t="22835" x="3937000" y="3759200"/>
          <p14:tracePt t="22849" x="3937000" y="3741738"/>
          <p14:tracePt t="22852" x="3929063" y="3741738"/>
          <p14:tracePt t="22877" x="3911600" y="3741738"/>
          <p14:tracePt t="22943" x="3911600" y="3759200"/>
          <p14:tracePt t="22968" x="3929063" y="3759200"/>
          <p14:tracePt t="22976" x="3937000" y="3767138"/>
          <p14:tracePt t="22984" x="3962400" y="3767138"/>
          <p14:tracePt t="22993" x="3995738" y="3767138"/>
          <p14:tracePt t="23001" x="4038600" y="3784600"/>
          <p14:tracePt t="23009" x="4046538" y="3784600"/>
          <p14:tracePt t="23017" x="4089400" y="3784600"/>
          <p14:tracePt t="23026" x="4122738" y="3784600"/>
          <p14:tracePt t="23034" x="4165600" y="3802063"/>
          <p14:tracePt t="23042" x="4191000" y="3802063"/>
          <p14:tracePt t="23050" x="4216400" y="3802063"/>
          <p14:tracePt t="23059" x="4241800" y="3802063"/>
          <p14:tracePt t="23067" x="4275138" y="3802063"/>
          <p14:tracePt t="23075" x="4284663" y="3802063"/>
          <p14:tracePt t="23083" x="4318000" y="3802063"/>
          <p14:tracePt t="23092" x="4343400" y="3802063"/>
          <p14:tracePt t="23100" x="4360863" y="3802063"/>
          <p14:tracePt t="23108" x="4386263" y="3802063"/>
          <p14:tracePt t="23116" x="4411663" y="3802063"/>
          <p14:tracePt t="23125" x="4445000" y="3802063"/>
          <p14:tracePt t="23133" x="4452938" y="3802063"/>
          <p14:tracePt t="23141" x="4478338" y="3802063"/>
          <p14:tracePt t="23149" x="4513263" y="3802063"/>
          <p14:tracePt t="23158" x="4521200" y="3802063"/>
          <p14:tracePt t="23166" x="4538663" y="3802063"/>
          <p14:tracePt t="23174" x="4564063" y="3802063"/>
          <p14:tracePt t="23183" x="4579938" y="3802063"/>
          <p14:tracePt t="23191" x="4597400" y="3802063"/>
          <p14:tracePt t="23199" x="4605338" y="3802063"/>
          <p14:tracePt t="23216" x="4622800" y="3784600"/>
          <p14:tracePt t="23232" x="4640263" y="3784600"/>
          <p14:tracePt t="23372" x="4648200" y="3784600"/>
          <p14:tracePt t="23389" x="4665663" y="3784600"/>
          <p14:tracePt t="23398" x="4681538" y="3784600"/>
          <p14:tracePt t="23405" x="4706938" y="3784600"/>
          <p14:tracePt t="23415" x="4732338" y="3784600"/>
          <p14:tracePt t="23422" x="4757738" y="3784600"/>
          <p14:tracePt t="23430" x="4800600" y="3784600"/>
          <p14:tracePt t="23439" x="4818063" y="3784600"/>
          <p14:tracePt t="23447" x="4859338" y="3784600"/>
          <p14:tracePt t="23455" x="4884738" y="3784600"/>
          <p14:tracePt t="23464" x="4919663" y="3784600"/>
          <p14:tracePt t="23472" x="4927600" y="3784600"/>
          <p14:tracePt t="23480" x="4945063" y="3784600"/>
          <p14:tracePt t="23488" x="4960938" y="3784600"/>
          <p14:tracePt t="23505" x="4970463" y="3784600"/>
          <p14:tracePt t="23521" x="4986338" y="3784600"/>
          <p14:tracePt t="23587" x="4960938" y="3802063"/>
          <p14:tracePt t="23596" x="4919663" y="3802063"/>
          <p14:tracePt t="23604" x="4833938" y="3810000"/>
          <p14:tracePt t="23612" x="4724400" y="3810000"/>
          <p14:tracePt t="23621" x="4478338" y="3843338"/>
          <p14:tracePt t="23629" x="4368800" y="3843338"/>
          <p14:tracePt t="23637" x="4165600" y="3886200"/>
          <p14:tracePt t="23645" x="3929063" y="3929063"/>
          <p14:tracePt t="23653" x="3683000" y="3970338"/>
          <p14:tracePt t="23662" x="3462338" y="4005263"/>
          <p14:tracePt t="23670" x="3378200" y="4038600"/>
          <p14:tracePt t="23678" x="3182938" y="4064000"/>
          <p14:tracePt t="23687" x="3005138" y="4089400"/>
          <p14:tracePt t="23695" x="2751138" y="4132263"/>
          <p14:tracePt t="23703" x="2684463" y="4148138"/>
          <p14:tracePt t="23711" x="2540000" y="4165600"/>
          <p14:tracePt t="23720" x="2413000" y="4173538"/>
          <p14:tracePt t="23728" x="2303463" y="4191000"/>
          <p14:tracePt t="23736" x="2235200" y="4191000"/>
          <p14:tracePt t="23745" x="2151063" y="4191000"/>
          <p14:tracePt t="23753" x="2133600" y="4191000"/>
          <p14:tracePt t="23761" x="2082800" y="4191000"/>
          <p14:tracePt t="23769" x="2049463" y="4191000"/>
          <p14:tracePt t="23777" x="2014538" y="4165600"/>
          <p14:tracePt t="23786" x="1998663" y="4148138"/>
          <p14:tracePt t="23794" x="1973263" y="4148138"/>
          <p14:tracePt t="23802" x="1973263" y="4132263"/>
          <p14:tracePt t="23810" x="1955800" y="4122738"/>
          <p14:tracePt t="23827" x="1938338" y="4122738"/>
          <p14:tracePt t="23844" x="1938338" y="4106863"/>
          <p14:tracePt t="23868" x="1930400" y="4106863"/>
          <p14:tracePt t="23951" x="1912938" y="4106863"/>
          <p14:tracePt t="23968" x="1897063" y="4106863"/>
          <p14:tracePt t="23976" x="1897063" y="4122738"/>
          <p14:tracePt t="23984" x="1887538" y="4132263"/>
          <p14:tracePt t="23992" x="1854200" y="4132263"/>
          <p14:tracePt t="24001" x="1846263" y="4148138"/>
          <p14:tracePt t="24009" x="1828800" y="4173538"/>
          <p14:tracePt t="24017" x="1803400" y="4191000"/>
          <p14:tracePt t="24025" x="1785938" y="4191000"/>
          <p14:tracePt t="24034" x="1770063" y="4208463"/>
          <p14:tracePt t="24042" x="1760538" y="4216400"/>
          <p14:tracePt t="24050" x="1744663" y="4216400"/>
          <p14:tracePt t="24059" x="1735138" y="4233863"/>
          <p14:tracePt t="24067" x="1719263" y="4233863"/>
          <p14:tracePt t="24083" x="1701800" y="4233863"/>
          <p14:tracePt t="24158" x="1719263" y="4233863"/>
          <p14:tracePt t="24166" x="1744663" y="4233863"/>
          <p14:tracePt t="24174" x="1760538" y="4233863"/>
          <p14:tracePt t="24183" x="1785938" y="4233863"/>
          <p14:tracePt t="24191" x="1811338" y="4233863"/>
          <p14:tracePt t="24199" x="1846263" y="4233863"/>
          <p14:tracePt t="24207" x="1871663" y="4233863"/>
          <p14:tracePt t="24216" x="1897063" y="4233863"/>
          <p14:tracePt t="24224" x="1912938" y="4233863"/>
          <p14:tracePt t="24232" x="1930400" y="4233863"/>
          <p14:tracePt t="24240" x="1938338" y="4233863"/>
          <p14:tracePt t="24290" x="1930400" y="4233863"/>
          <p14:tracePt t="24299" x="1912938" y="4233863"/>
          <p14:tracePt t="24307" x="1897063" y="4233863"/>
          <p14:tracePt t="24315" x="1871663" y="4233863"/>
          <p14:tracePt t="24323" x="1846263" y="4233863"/>
          <p14:tracePt t="24332" x="1828800" y="4233863"/>
          <p14:tracePt t="24339" x="1811338" y="4233863"/>
          <p14:tracePt t="24349" x="1803400" y="4233863"/>
          <p14:tracePt t="24356" x="1785938" y="4233863"/>
          <p14:tracePt t="24372" x="1770063" y="4233863"/>
          <p14:tracePt t="24422" x="1785938" y="4233863"/>
          <p14:tracePt t="24430" x="1803400" y="4233863"/>
          <p14:tracePt t="24439" x="1828800" y="4233863"/>
          <p14:tracePt t="24447" x="1854200" y="4249738"/>
          <p14:tracePt t="24455" x="1871663" y="4249738"/>
          <p14:tracePt t="24464" x="1887538" y="4249738"/>
          <p14:tracePt t="24472" x="1897063" y="4249738"/>
          <p14:tracePt t="24480" x="1912938" y="4249738"/>
          <p14:tracePt t="24496" x="1930400" y="4249738"/>
          <p14:tracePt t="24769" x="1938338" y="4249738"/>
          <p14:tracePt t="24777" x="1981200" y="4249738"/>
          <p14:tracePt t="24786" x="2024063" y="4249738"/>
          <p14:tracePt t="24794" x="2082800" y="4249738"/>
          <p14:tracePt t="24802" x="2125663" y="4249738"/>
          <p14:tracePt t="24810" x="2166938" y="4249738"/>
          <p14:tracePt t="24819" x="2217738" y="4233863"/>
          <p14:tracePt t="24827" x="2278063" y="4233863"/>
          <p14:tracePt t="24835" x="2362200" y="4233863"/>
          <p14:tracePt t="24843" x="2455863" y="4208463"/>
          <p14:tracePt t="24852" x="2540000" y="4208463"/>
          <p14:tracePt t="24860" x="2624138" y="4208463"/>
          <p14:tracePt t="24868" x="2692400" y="4208463"/>
          <p14:tracePt t="24876" x="2768600" y="4208463"/>
          <p14:tracePt t="24885" x="2794000" y="4208463"/>
          <p14:tracePt t="24893" x="2844800" y="4208463"/>
          <p14:tracePt t="24901" x="2903538" y="4208463"/>
          <p14:tracePt t="24910" x="2928938" y="4208463"/>
          <p14:tracePt t="24918" x="2963863" y="4208463"/>
          <p14:tracePt t="24926" x="2971800" y="4208463"/>
          <p14:tracePt t="24934" x="2989263" y="4208463"/>
          <p14:tracePt t="24951" x="3005138" y="4208463"/>
          <p14:tracePt t="24967" x="2989263" y="4208463"/>
          <p14:tracePt t="24976" x="2963863" y="4208463"/>
          <p14:tracePt t="24984" x="2903538" y="4208463"/>
          <p14:tracePt t="24992" x="2862263" y="4208463"/>
          <p14:tracePt t="25000" x="2776538" y="4208463"/>
          <p14:tracePt t="25009" x="2692400" y="4208463"/>
          <p14:tracePt t="25017" x="2608263" y="4191000"/>
          <p14:tracePt t="25025" x="2573338" y="4191000"/>
          <p14:tracePt t="25033" x="2497138" y="4173538"/>
          <p14:tracePt t="25042" x="2455863" y="4165600"/>
          <p14:tracePt t="25050" x="2413000" y="4165600"/>
          <p14:tracePt t="25058" x="2405063" y="4165600"/>
          <p14:tracePt t="25066" x="2370138" y="4148138"/>
          <p14:tracePt t="25083" x="2362200" y="4148138"/>
          <p14:tracePt t="25108" x="2362200" y="4132263"/>
          <p14:tracePt t="25116" x="2370138" y="4132263"/>
          <p14:tracePt t="25124" x="2405063" y="4132263"/>
          <p14:tracePt t="25133" x="2430463" y="4132263"/>
          <p14:tracePt t="25141" x="2455863" y="4132263"/>
          <p14:tracePt t="25149" x="2489200" y="4132263"/>
          <p14:tracePt t="25157" x="2532063" y="4132263"/>
          <p14:tracePt t="25166" x="2557463" y="4132263"/>
          <p14:tracePt t="25174" x="2582863" y="4132263"/>
          <p14:tracePt t="25182" x="2608263" y="4132263"/>
          <p14:tracePt t="25191" x="2624138" y="4132263"/>
          <p14:tracePt t="25199" x="2641600" y="4132263"/>
          <p14:tracePt t="25207" x="2649538" y="4132263"/>
          <p14:tracePt t="25232" x="2667000" y="4148138"/>
          <p14:tracePt t="25695" x="2684463" y="4148138"/>
          <p14:tracePt t="25703" x="2709863" y="4148138"/>
          <p14:tracePt t="25711" x="2735263" y="4148138"/>
          <p14:tracePt t="25720" x="2768600" y="4148138"/>
          <p14:tracePt t="25728" x="2794000" y="4132263"/>
          <p14:tracePt t="25736" x="2862263" y="4132263"/>
          <p14:tracePt t="25744" x="2921000" y="4132263"/>
          <p14:tracePt t="25752" x="2971800" y="4132263"/>
          <p14:tracePt t="25761" x="3005138" y="4132263"/>
          <p14:tracePt t="25769" x="3055938" y="4132263"/>
          <p14:tracePt t="25777" x="3098800" y="4132263"/>
          <p14:tracePt t="25786" x="3141663" y="4132263"/>
          <p14:tracePt t="25794" x="3182938" y="4132263"/>
          <p14:tracePt t="25802" x="3208338" y="4132263"/>
          <p14:tracePt t="25810" x="3225800" y="4132263"/>
          <p14:tracePt t="25819" x="3243263" y="4132263"/>
          <p14:tracePt t="25827" x="3251200" y="4132263"/>
          <p14:tracePt t="25835" x="3268663" y="4132263"/>
          <p14:tracePt t="25844" x="3284538" y="4132263"/>
          <p14:tracePt t="25860" x="3294063" y="4132263"/>
          <p14:tracePt t="25876" x="3294063" y="4148138"/>
          <p14:tracePt t="25893" x="3309938" y="4148138"/>
          <p14:tracePt t="25926" x="3309938" y="4165600"/>
          <p14:tracePt t="25942" x="3327400" y="4165600"/>
          <p14:tracePt t="25976" x="3327400" y="4173538"/>
          <p14:tracePt t="25984" x="3335338" y="4173538"/>
          <p14:tracePt t="26009" x="3352800" y="4173538"/>
          <p14:tracePt t="26025" x="3370263" y="4173538"/>
          <p14:tracePt t="26058" x="3370263" y="4191000"/>
          <p14:tracePt t="26513" x="3370263" y="4208463"/>
          <p14:tracePt t="26521" x="3370263" y="4233863"/>
          <p14:tracePt t="26529" x="3378200" y="4318000"/>
          <p14:tracePt t="26538" x="3403600" y="4445000"/>
          <p14:tracePt t="26546" x="3487738" y="4691063"/>
          <p14:tracePt t="26554" x="3606800" y="4927600"/>
          <p14:tracePt t="26562" x="3725863" y="5240338"/>
          <p14:tracePt t="26571" x="3868738" y="5588000"/>
          <p14:tracePt t="26579" x="4021138" y="6019800"/>
          <p14:tracePt t="26587" x="4148138" y="6477000"/>
          <p14:tracePt t="28703" x="0" y="0"/>
        </p14:tracePtLst>
        <p14:tracePtLst>
          <p14:tracePt t="49822" x="3827463" y="6731000"/>
          <p14:tracePt t="49828" x="3894138" y="6553200"/>
          <p14:tracePt t="49836" x="3979863" y="6367463"/>
          <p14:tracePt t="49844" x="4089400" y="6189663"/>
          <p14:tracePt t="49853" x="4191000" y="5994400"/>
          <p14:tracePt t="49861" x="4318000" y="5783263"/>
          <p14:tracePt t="49869" x="4368800" y="5697538"/>
          <p14:tracePt t="49877" x="4470400" y="5562600"/>
          <p14:tracePt t="49885" x="4554538" y="5435600"/>
          <p14:tracePt t="49894" x="4640263" y="5326063"/>
          <p14:tracePt t="49902" x="4665663" y="5291138"/>
          <p14:tracePt t="49910" x="4724400" y="5224463"/>
          <p14:tracePt t="49918" x="4757738" y="5181600"/>
          <p14:tracePt t="49926" x="4792663" y="5156200"/>
          <p14:tracePt t="49935" x="4818063" y="5122863"/>
          <p14:tracePt t="49943" x="4843463" y="5113338"/>
          <p14:tracePt t="49951" x="4859338" y="5097463"/>
          <p14:tracePt t="49959" x="4876800" y="5097463"/>
          <p14:tracePt t="49968" x="4876800" y="5080000"/>
          <p14:tracePt t="49976" x="4884738" y="5080000"/>
          <p14:tracePt t="49984" x="4902200" y="5080000"/>
          <p14:tracePt t="50017" x="4919663" y="5080000"/>
          <p14:tracePt t="50034" x="4919663" y="5097463"/>
          <p14:tracePt t="50050" x="4927600" y="5097463"/>
          <p14:tracePt t="50067" x="4945063" y="5097463"/>
          <p14:tracePt t="50084" x="4960938" y="5097463"/>
          <p14:tracePt t="50092" x="4970463" y="5097463"/>
          <p14:tracePt t="50100" x="4986338" y="5080000"/>
          <p14:tracePt t="50108" x="5003800" y="5072063"/>
          <p14:tracePt t="50117" x="5011738" y="5054600"/>
          <p14:tracePt t="50125" x="5029200" y="5029200"/>
          <p14:tracePt t="50133" x="5054600" y="5003800"/>
          <p14:tracePt t="50141" x="5072063" y="4970463"/>
          <p14:tracePt t="50150" x="5080000" y="4945063"/>
          <p14:tracePt t="50158" x="5113338" y="4919663"/>
          <p14:tracePt t="50166" x="5122863" y="4902200"/>
          <p14:tracePt t="50174" x="5138738" y="4876800"/>
          <p14:tracePt t="50183" x="5164138" y="4859338"/>
          <p14:tracePt t="50191" x="5181600" y="4833938"/>
          <p14:tracePt t="50200" x="5199063" y="4818063"/>
          <p14:tracePt t="50207" x="5207000" y="4818063"/>
          <p14:tracePt t="50216" x="5207000" y="4800600"/>
          <p14:tracePt t="50224" x="5224463" y="4800600"/>
          <p14:tracePt t="50233" x="5224463" y="4792663"/>
          <p14:tracePt t="50240" x="5240338" y="4792663"/>
          <p14:tracePt t="50265" x="5249863" y="4792663"/>
          <p14:tracePt t="50298" x="5240338" y="4792663"/>
          <p14:tracePt t="50307" x="5207000" y="4775200"/>
          <p14:tracePt t="50315" x="5181600" y="4775200"/>
          <p14:tracePt t="50323" x="5080000" y="4767263"/>
          <p14:tracePt t="50331" x="4960938" y="4749800"/>
          <p14:tracePt t="50340" x="4818063" y="4724400"/>
          <p14:tracePt t="50348" x="4605338" y="4691063"/>
          <p14:tracePt t="50356" x="4233863" y="4648200"/>
          <p14:tracePt t="50364" x="4064000" y="4640263"/>
          <p14:tracePt t="50373" x="3810000" y="4597400"/>
          <p14:tracePt t="50381" x="3530600" y="4579938"/>
          <p14:tracePt t="50389" x="3251200" y="4579938"/>
          <p14:tracePt t="50397" x="2989263" y="4579938"/>
          <p14:tracePt t="50406" x="2768600" y="4579938"/>
          <p14:tracePt t="50414" x="2540000" y="4579938"/>
          <p14:tracePt t="50422" x="2319338" y="4579938"/>
          <p14:tracePt t="50431" x="2217738" y="4605338"/>
          <p14:tracePt t="50439" x="2065338" y="4640263"/>
          <p14:tracePt t="50447" x="1938338" y="4691063"/>
          <p14:tracePt t="50455" x="1828800" y="4724400"/>
          <p14:tracePt t="50463" x="1803400" y="4732338"/>
          <p14:tracePt t="50472" x="1719263" y="4775200"/>
          <p14:tracePt t="50480" x="1676400" y="4800600"/>
          <p14:tracePt t="50488" x="1633538" y="4818063"/>
          <p14:tracePt t="50497" x="1608138" y="4843463"/>
          <p14:tracePt t="50505" x="1574800" y="4859338"/>
          <p14:tracePt t="50513" x="1549400" y="4876800"/>
          <p14:tracePt t="50521" x="1531938" y="4876800"/>
          <p14:tracePt t="50530" x="1524000" y="4884738"/>
          <p14:tracePt t="50538" x="1506538" y="4902200"/>
          <p14:tracePt t="50546" x="1506538" y="4919663"/>
          <p14:tracePt t="50555" x="1490663" y="4919663"/>
          <p14:tracePt t="50563" x="1481138" y="4927600"/>
          <p14:tracePt t="50571" x="1465263" y="4945063"/>
          <p14:tracePt t="50579" x="1455738" y="4945063"/>
          <p14:tracePt t="50596" x="1455738" y="4960938"/>
          <p14:tracePt t="50604" x="1439863" y="4970463"/>
          <p14:tracePt t="50621" x="1422400" y="4970463"/>
          <p14:tracePt t="50629" x="1422400" y="4986338"/>
          <p14:tracePt t="50654" x="1414463" y="5003800"/>
          <p14:tracePt t="50695" x="1414463" y="5011738"/>
          <p14:tracePt t="50744" x="1414463" y="5029200"/>
          <p14:tracePt t="51026" x="1422400" y="5029200"/>
          <p14:tracePt t="51034" x="1439863" y="5029200"/>
          <p14:tracePt t="51042" x="1455738" y="5029200"/>
          <p14:tracePt t="51051" x="1465263" y="5029200"/>
          <p14:tracePt t="51058" x="1490663" y="5029200"/>
          <p14:tracePt t="51067" x="1524000" y="5029200"/>
          <p14:tracePt t="51075" x="1549400" y="5029200"/>
          <p14:tracePt t="51083" x="1574800" y="5029200"/>
          <p14:tracePt t="51092" x="1608138" y="5029200"/>
          <p14:tracePt t="51100" x="1633538" y="5029200"/>
          <p14:tracePt t="51108" x="1693863" y="5029200"/>
          <p14:tracePt t="51117" x="1719263" y="5029200"/>
          <p14:tracePt t="51125" x="1760538" y="5046663"/>
          <p14:tracePt t="51133" x="1811338" y="5046663"/>
          <p14:tracePt t="51141" x="1854200" y="5054600"/>
          <p14:tracePt t="51150" x="1887538" y="5054600"/>
          <p14:tracePt t="51158" x="1930400" y="5054600"/>
          <p14:tracePt t="51166" x="1973263" y="5072063"/>
          <p14:tracePt t="51174" x="1998663" y="5080000"/>
          <p14:tracePt t="51183" x="2024063" y="5080000"/>
          <p14:tracePt t="51191" x="2039938" y="5080000"/>
          <p14:tracePt t="51200" x="2049463" y="5097463"/>
          <p14:tracePt t="51207" x="2065338" y="5097463"/>
          <p14:tracePt t="51571" x="2108200" y="5080000"/>
          <p14:tracePt t="51579" x="2151063" y="5072063"/>
          <p14:tracePt t="51587" x="2209800" y="5046663"/>
          <p14:tracePt t="51595" x="2235200" y="5046663"/>
          <p14:tracePt t="51604" x="2319338" y="5029200"/>
          <p14:tracePt t="51612" x="2344738" y="5029200"/>
          <p14:tracePt t="51620" x="2387600" y="5029200"/>
          <p14:tracePt t="51629" x="2430463" y="5029200"/>
          <p14:tracePt t="51637" x="2471738" y="5029200"/>
          <p14:tracePt t="51645" x="2497138" y="5029200"/>
          <p14:tracePt t="51653" x="2532063" y="5029200"/>
          <p14:tracePt t="51662" x="2557463" y="5046663"/>
          <p14:tracePt t="51670" x="2573338" y="5054600"/>
          <p14:tracePt t="51678" x="2598738" y="5072063"/>
          <p14:tracePt t="51686" x="2608263" y="5080000"/>
          <p14:tracePt t="51695" x="2624138" y="5097463"/>
          <p14:tracePt t="51703" x="2641600" y="5097463"/>
          <p14:tracePt t="51719" x="2649538" y="5113338"/>
          <p14:tracePt t="51736" x="2649538" y="5122863"/>
          <p14:tracePt t="51744" x="2667000" y="5122863"/>
          <p14:tracePt t="52125" x="2684463" y="5122863"/>
          <p14:tracePt t="52133" x="2709863" y="5097463"/>
          <p14:tracePt t="52141" x="2751138" y="5080000"/>
          <p14:tracePt t="52150" x="2811463" y="5054600"/>
          <p14:tracePt t="52157" x="2862263" y="5046663"/>
          <p14:tracePt t="52166" x="2921000" y="5029200"/>
          <p14:tracePt t="52174" x="2989263" y="5011738"/>
          <p14:tracePt t="52183" x="3073400" y="5011738"/>
          <p14:tracePt t="52191" x="3141663" y="5011738"/>
          <p14:tracePt t="52200" x="3225800" y="5011738"/>
          <p14:tracePt t="52207" x="3309938" y="5011738"/>
          <p14:tracePt t="52216" x="3395663" y="5029200"/>
          <p14:tracePt t="52223" x="3462338" y="5054600"/>
          <p14:tracePt t="52232" x="3548063" y="5097463"/>
          <p14:tracePt t="52240" x="3632200" y="5122863"/>
          <p14:tracePt t="52249" x="3716338" y="5164138"/>
          <p14:tracePt t="52256" x="3784600" y="5199063"/>
          <p14:tracePt t="52265" x="3868738" y="5224463"/>
          <p14:tracePt t="52273" x="3937000" y="5249863"/>
          <p14:tracePt t="52283" x="3962400" y="5249863"/>
          <p14:tracePt t="52290" x="4021138" y="5265738"/>
          <p14:tracePt t="52298" x="4064000" y="5283200"/>
          <p14:tracePt t="52306" x="4089400" y="5283200"/>
          <p14:tracePt t="52314" x="4122738" y="5283200"/>
          <p14:tracePt t="52546" x="4132263" y="5283200"/>
          <p14:tracePt t="52554" x="4173538" y="5291138"/>
          <p14:tracePt t="52562" x="4216400" y="5308600"/>
          <p14:tracePt t="52571" x="4259263" y="5326063"/>
          <p14:tracePt t="52579" x="4300538" y="5334000"/>
          <p14:tracePt t="52587" x="4368800" y="5359400"/>
          <p14:tracePt t="52595" x="4427538" y="5392738"/>
          <p14:tracePt t="52604" x="4478338" y="5418138"/>
          <p14:tracePt t="52612" x="4554538" y="5443538"/>
          <p14:tracePt t="52620" x="4597400" y="5461000"/>
          <p14:tracePt t="52628" x="4622800" y="5478463"/>
          <p14:tracePt t="52637" x="4681538" y="5519738"/>
          <p14:tracePt t="52645" x="4706938" y="5545138"/>
          <p14:tracePt t="52653" x="4749800" y="5562600"/>
          <p14:tracePt t="52661" x="4775200" y="5570538"/>
          <p14:tracePt t="52670" x="4792663" y="5588000"/>
          <p14:tracePt t="53108" x="4792663" y="5605463"/>
          <p14:tracePt t="53116" x="4792663" y="5613400"/>
          <p14:tracePt t="53124" x="4775200" y="5630863"/>
          <p14:tracePt t="53133" x="4775200" y="5638800"/>
          <p14:tracePt t="53141" x="4775200" y="5656263"/>
          <p14:tracePt t="53150" x="4757738" y="5672138"/>
          <p14:tracePt t="53157" x="4757738" y="5681663"/>
          <p14:tracePt t="53174" x="4757738" y="5697538"/>
          <p14:tracePt t="53199" x="4757738" y="5715000"/>
          <p14:tracePt t="53223" x="4749800" y="5715000"/>
          <p14:tracePt t="53529" x="4749800" y="5722938"/>
          <p14:tracePt t="53537" x="4749800" y="5740400"/>
          <p14:tracePt t="53546" x="4749800" y="5765800"/>
          <p14:tracePt t="53554" x="4749800" y="5824538"/>
          <p14:tracePt t="53562" x="4757738" y="5884863"/>
          <p14:tracePt t="53571" x="4775200" y="5951538"/>
          <p14:tracePt t="53579" x="4792663" y="6019800"/>
          <p14:tracePt t="53587" x="4818063" y="6088063"/>
          <p14:tracePt t="53595" x="4859338" y="6172200"/>
          <p14:tracePt t="53603" x="4884738" y="6256338"/>
          <p14:tracePt t="53612" x="4945063" y="6342063"/>
          <p14:tracePt t="53620" x="5003800" y="6443663"/>
          <p14:tracePt t="53628" x="5054600" y="6535738"/>
          <p14:tracePt t="53637" x="5122863" y="6637338"/>
          <p14:tracePt t="53645" x="5199063" y="6731000"/>
          <p14:tracePt t="53653" x="5249863" y="6799263"/>
          <p14:tracePt t="54272" x="0" y="0"/>
        </p14:tracePtLst>
        <p14:tracePtLst>
          <p14:tracePt t="60943" x="4064000" y="6832600"/>
          <p14:tracePt t="60949" x="4275138" y="6680200"/>
          <p14:tracePt t="60956" x="4478338" y="6535738"/>
          <p14:tracePt t="60964" x="4724400" y="6408738"/>
          <p14:tracePt t="60972" x="5011738" y="6273800"/>
          <p14:tracePt t="60980" x="5334000" y="6103938"/>
          <p14:tracePt t="60988" x="5638800" y="5976938"/>
          <p14:tracePt t="60996" x="6705600" y="5529263"/>
          <p14:tracePt t="61005" x="7010400" y="5402263"/>
          <p14:tracePt t="61012" x="7586663" y="5224463"/>
          <p14:tracePt t="61021" x="7823200" y="5138738"/>
          <p14:tracePt t="61029" x="8255000" y="5011738"/>
          <p14:tracePt t="61037" x="8389938" y="4970463"/>
          <p14:tracePt t="61045" x="8661400" y="4884738"/>
          <p14:tracePt t="61054" x="8856663" y="4833938"/>
          <p14:tracePt t="61062" x="8907463" y="4818063"/>
          <p14:tracePt t="61070" x="9034463" y="4775200"/>
          <p14:tracePt t="61078" x="9118600" y="4767263"/>
          <p14:tracePt t="61087" x="9177338" y="4732338"/>
          <p14:tracePt t="61095" x="9202738" y="4724400"/>
          <p14:tracePt t="61103" x="9220200" y="4706938"/>
          <p14:tracePt t="61120" x="9220200" y="4691063"/>
          <p14:tracePt t="61128" x="9220200" y="4681538"/>
          <p14:tracePt t="61136" x="9220200" y="4665663"/>
          <p14:tracePt t="61144" x="9220200" y="4648200"/>
          <p14:tracePt t="61153" x="9220200" y="4640263"/>
          <p14:tracePt t="61161" x="9220200" y="4622800"/>
          <p14:tracePt t="61169" x="9220200" y="4605338"/>
          <p14:tracePt t="61177" x="9202738" y="4579938"/>
          <p14:tracePt t="61186" x="9202738" y="4564063"/>
          <p14:tracePt t="61194" x="9202738" y="4554538"/>
          <p14:tracePt t="61202" x="9202738" y="4513263"/>
          <p14:tracePt t="61211" x="9202738" y="4470400"/>
          <p14:tracePt t="61219" x="9202738" y="4427538"/>
          <p14:tracePt t="61227" x="9202738" y="4368800"/>
          <p14:tracePt t="61235" x="9202738" y="4300538"/>
          <p14:tracePt t="61244" x="9202738" y="4173538"/>
          <p14:tracePt t="61252" x="9202738" y="4081463"/>
          <p14:tracePt t="61260" x="9220200" y="4005263"/>
          <p14:tracePt t="61268" x="9220200" y="3894138"/>
          <p14:tracePt t="61277" x="9228138" y="3784600"/>
          <p14:tracePt t="61285" x="9228138" y="3690938"/>
          <p14:tracePt t="61293" x="9245600" y="3589338"/>
          <p14:tracePt t="61301" x="9245600" y="3563938"/>
          <p14:tracePt t="61310" x="9263063" y="3487738"/>
          <p14:tracePt t="61318" x="9271000" y="3436938"/>
          <p14:tracePt t="61326" x="9271000" y="3395663"/>
          <p14:tracePt t="61335" x="9288463" y="3370263"/>
          <p14:tracePt t="61343" x="9288463" y="3335338"/>
          <p14:tracePt t="61351" x="9288463" y="3309938"/>
          <p14:tracePt t="61359" x="9304338" y="3294063"/>
          <p14:tracePt t="61368" x="9304338" y="3284538"/>
          <p14:tracePt t="61376" x="9304338" y="3268663"/>
          <p14:tracePt t="61384" x="9304338" y="3251200"/>
          <p14:tracePt t="61401" x="9304338" y="3243263"/>
          <p14:tracePt t="61425" x="9304338" y="3225800"/>
          <p14:tracePt t="61442" x="9288463" y="3225800"/>
          <p14:tracePt t="61566" x="9271000" y="3225800"/>
          <p14:tracePt t="61574" x="9263063" y="3225800"/>
          <p14:tracePt t="61584" x="9228138" y="3225800"/>
          <p14:tracePt t="61591" x="9202738" y="3225800"/>
          <p14:tracePt t="61600" x="9161463" y="3225800"/>
          <p14:tracePt t="61607" x="9050338" y="3251200"/>
          <p14:tracePt t="61615" x="8940800" y="3268663"/>
          <p14:tracePt t="61624" x="8813800" y="3294063"/>
          <p14:tracePt t="61632" x="8745538" y="3309938"/>
          <p14:tracePt t="61640" x="8509000" y="3352800"/>
          <p14:tracePt t="61649" x="8348663" y="3378200"/>
          <p14:tracePt t="61657" x="8186738" y="3411538"/>
          <p14:tracePt t="61665" x="8110538" y="3421063"/>
          <p14:tracePt t="61673" x="7958138" y="3446463"/>
          <p14:tracePt t="61682" x="7823200" y="3479800"/>
          <p14:tracePt t="61690" x="7696200" y="3487738"/>
          <p14:tracePt t="61698" x="7586663" y="3522663"/>
          <p14:tracePt t="61706" x="7543800" y="3522663"/>
          <p14:tracePt t="61714" x="7467600" y="3530600"/>
          <p14:tracePt t="61723" x="7416800" y="3548063"/>
          <p14:tracePt t="61731" x="7373938" y="3548063"/>
          <p14:tracePt t="61739" x="7332663" y="3548063"/>
          <p14:tracePt t="61748" x="7315200" y="3563938"/>
          <p14:tracePt t="61756" x="7307263" y="3563938"/>
          <p14:tracePt t="61764" x="7289800" y="3563938"/>
          <p14:tracePt t="61781" x="7272338" y="3563938"/>
          <p14:tracePt t="62062" x="7272338" y="3548063"/>
          <p14:tracePt t="62070" x="7264400" y="3548063"/>
          <p14:tracePt t="62120" x="7264400" y="3530600"/>
          <p14:tracePt t="62144" x="7246938" y="3530600"/>
          <p14:tracePt t="62202" x="7231063" y="3530600"/>
          <p14:tracePt t="62243" x="7221538" y="3530600"/>
          <p14:tracePt t="62277" x="7205663" y="3530600"/>
          <p14:tracePt t="62293" x="7188200" y="3530600"/>
          <p14:tracePt t="62309" x="7180263" y="3530600"/>
          <p14:tracePt t="62318" x="7180263" y="3548063"/>
          <p14:tracePt t="62326" x="7162800" y="3563938"/>
          <p14:tracePt t="62334" x="7154863" y="3573463"/>
          <p14:tracePt t="62343" x="7154863" y="3589338"/>
          <p14:tracePt t="62351" x="7137400" y="3606800"/>
          <p14:tracePt t="62359" x="7119938" y="3632200"/>
          <p14:tracePt t="62368" x="7094538" y="3657600"/>
          <p14:tracePt t="62376" x="7078663" y="3700463"/>
          <p14:tracePt t="62384" x="7053263" y="3741738"/>
          <p14:tracePt t="62392" x="7027863" y="3802063"/>
          <p14:tracePt t="62401" x="6992938" y="3868738"/>
          <p14:tracePt t="62409" x="6951663" y="3970338"/>
          <p14:tracePt t="62417" x="6908800" y="4046538"/>
          <p14:tracePt t="62425" x="6883400" y="4132263"/>
          <p14:tracePt t="62434" x="6858000" y="4216400"/>
          <p14:tracePt t="62442" x="6840538" y="4259263"/>
          <p14:tracePt t="62450" x="6832600" y="4318000"/>
          <p14:tracePt t="62458" x="6799263" y="4368800"/>
          <p14:tracePt t="62467" x="6799263" y="4402138"/>
          <p14:tracePt t="62714" x="6799263" y="4411663"/>
          <p14:tracePt t="62723" x="6799263" y="4427538"/>
          <p14:tracePt t="62731" x="6789738" y="4452938"/>
          <p14:tracePt t="62739" x="6773863" y="4487863"/>
          <p14:tracePt t="62748" x="6731000" y="4554538"/>
          <p14:tracePt t="62756" x="6705600" y="4605338"/>
          <p14:tracePt t="62764" x="6662738" y="4691063"/>
          <p14:tracePt t="62772" x="6637338" y="4767263"/>
          <p14:tracePt t="62781" x="6596063" y="4833938"/>
          <p14:tracePt t="62789" x="6561138" y="4919663"/>
          <p14:tracePt t="62797" x="6535738" y="5003800"/>
          <p14:tracePt t="62805" x="6510338" y="5072063"/>
          <p14:tracePt t="62814" x="6494463" y="5097463"/>
          <p14:tracePt t="62822" x="6477000" y="5164138"/>
          <p14:tracePt t="62830" x="6477000" y="5207000"/>
          <p14:tracePt t="62839" x="6469063" y="5265738"/>
          <p14:tracePt t="62847" x="6451600" y="5308600"/>
          <p14:tracePt t="62855" x="6434138" y="5351463"/>
          <p14:tracePt t="62864" x="6434138" y="5392738"/>
          <p14:tracePt t="62871" x="6426200" y="5443538"/>
          <p14:tracePt t="62880" x="6426200" y="5486400"/>
          <p14:tracePt t="62888" x="6426200" y="5529263"/>
          <p14:tracePt t="62896" x="6408738" y="5570538"/>
          <p14:tracePt t="62905" x="6408738" y="5605463"/>
          <p14:tracePt t="62913" x="6392863" y="5638800"/>
          <p14:tracePt t="62921" x="6392863" y="5672138"/>
          <p14:tracePt t="62929" x="6392863" y="5715000"/>
          <p14:tracePt t="62938" x="6392863" y="5740400"/>
          <p14:tracePt t="62946" x="6392863" y="5757863"/>
          <p14:tracePt t="62954" x="6383338" y="5765800"/>
          <p14:tracePt t="62962" x="6383338" y="5783263"/>
          <p14:tracePt t="62971" x="6383338" y="5799138"/>
          <p14:tracePt t="63227" x="6367463" y="5842000"/>
          <p14:tracePt t="63235" x="6357938" y="5884863"/>
          <p14:tracePt t="63243" x="6324600" y="5918200"/>
          <p14:tracePt t="63252" x="6316663" y="5994400"/>
          <p14:tracePt t="63260" x="6281738" y="6045200"/>
          <p14:tracePt t="63268" x="6256338" y="6103938"/>
          <p14:tracePt t="63277" x="6230938" y="6172200"/>
          <p14:tracePt t="63285" x="6197600" y="6256338"/>
          <p14:tracePt t="63293" x="6189663" y="6316663"/>
          <p14:tracePt t="63301" x="6154738" y="6367463"/>
          <p14:tracePt t="63309" x="6129338" y="6426200"/>
          <p14:tracePt t="63318" x="6129338" y="6451600"/>
          <p14:tracePt t="63326" x="6103938" y="6519863"/>
          <p14:tracePt t="63334" x="6088063" y="6596063"/>
          <p14:tracePt t="63342" x="6078538" y="6621463"/>
          <p14:tracePt t="63351" x="6045200" y="6688138"/>
          <p14:tracePt t="63359" x="6045200" y="6705600"/>
          <p14:tracePt t="63367" x="6037263" y="6748463"/>
          <p14:tracePt t="63375" x="6037263" y="6773863"/>
          <p14:tracePt t="63384" x="6019800" y="6799263"/>
          <p14:tracePt t="63392" x="6019800" y="6832600"/>
          <p14:tracePt t="63400" x="6019800" y="6840538"/>
          <p14:tracePt t="64623" x="0" y="0"/>
        </p14:tracePtLst>
        <p14:tracePtLst>
          <p14:tracePt t="86939" x="4216400" y="6680200"/>
          <p14:tracePt t="86954" x="4749800" y="6172200"/>
          <p14:tracePt t="86961" x="5207000" y="5783263"/>
          <p14:tracePt t="86970" x="5656263" y="5418138"/>
          <p14:tracePt t="86977" x="6088063" y="5113338"/>
          <p14:tracePt t="86986" x="6519863" y="4843463"/>
          <p14:tracePt t="86992" x="6672263" y="4775200"/>
          <p14:tracePt t="87002" x="6815138" y="4724400"/>
          <p14:tracePt t="87008" x="7069138" y="4622800"/>
          <p14:tracePt t="87019" x="7289800" y="4538663"/>
          <p14:tracePt t="87024" x="7459663" y="4487863"/>
          <p14:tracePt t="87035" x="7586663" y="4452938"/>
          <p14:tracePt t="87041" x="7627938" y="4452938"/>
          <p14:tracePt t="87052" x="7713663" y="4452938"/>
          <p14:tracePt t="87057" x="7764463" y="4445000"/>
          <p14:tracePt t="87068" x="7805738" y="4445000"/>
          <p14:tracePt t="87074" x="7831138" y="4445000"/>
          <p14:tracePt t="87085" x="7866063" y="4445000"/>
          <p14:tracePt t="87090" x="7874000" y="4445000"/>
          <p14:tracePt t="87102" x="7891463" y="4445000"/>
          <p14:tracePt t="87107" x="7907338" y="4445000"/>
          <p14:tracePt t="87118" x="7916863" y="4445000"/>
          <p14:tracePt t="87140" x="7932738" y="4445000"/>
          <p14:tracePt t="87181" x="7932738" y="4452938"/>
          <p14:tracePt t="87198" x="7916863" y="4470400"/>
          <p14:tracePt t="87206" x="7891463" y="4470400"/>
          <p14:tracePt t="87214" x="7866063" y="4470400"/>
          <p14:tracePt t="87222" x="7823200" y="4470400"/>
          <p14:tracePt t="87231" x="7780338" y="4470400"/>
          <p14:tracePt t="87239" x="7747000" y="4470400"/>
          <p14:tracePt t="87247" x="7721600" y="4470400"/>
          <p14:tracePt t="87256" x="7696200" y="4452938"/>
          <p14:tracePt t="87264" x="7670800" y="4445000"/>
          <p14:tracePt t="87272" x="7637463" y="4445000"/>
          <p14:tracePt t="87280" x="7627938" y="4445000"/>
          <p14:tracePt t="87289" x="7612063" y="4445000"/>
          <p14:tracePt t="87297" x="7594600" y="4445000"/>
          <p14:tracePt t="87313" x="7586663" y="4445000"/>
          <p14:tracePt t="87322" x="7569200" y="4452938"/>
          <p14:tracePt t="87330" x="7551738" y="4487863"/>
          <p14:tracePt t="87338" x="7526338" y="4513263"/>
          <p14:tracePt t="87346" x="7500938" y="4554538"/>
          <p14:tracePt t="87355" x="7485063" y="4564063"/>
          <p14:tracePt t="87363" x="7467600" y="4597400"/>
          <p14:tracePt t="87371" x="7442200" y="4605338"/>
          <p14:tracePt t="87380" x="7434263" y="4640263"/>
          <p14:tracePt t="87388" x="7416800" y="4648200"/>
          <p14:tracePt t="87404" x="7399338" y="4648200"/>
          <p14:tracePt t="87413" x="7399338" y="4665663"/>
          <p14:tracePt t="87446" x="7416800" y="4681538"/>
          <p14:tracePt t="87454" x="7442200" y="4681538"/>
          <p14:tracePt t="87462" x="7485063" y="4691063"/>
          <p14:tracePt t="87470" x="7526338" y="4691063"/>
          <p14:tracePt t="87479" x="7569200" y="4706938"/>
          <p14:tracePt t="87487" x="7612063" y="4706938"/>
          <p14:tracePt t="87495" x="7637463" y="4724400"/>
          <p14:tracePt t="87504" x="7678738" y="4724400"/>
          <p14:tracePt t="87512" x="7713663" y="4724400"/>
          <p14:tracePt t="87520" x="7721600" y="4732338"/>
          <p14:tracePt t="87528" x="7747000" y="4732338"/>
          <p14:tracePt t="87545" x="7764463" y="4732338"/>
          <p14:tracePt t="87586" x="7747000" y="4724400"/>
          <p14:tracePt t="87603" x="7739063" y="4724400"/>
          <p14:tracePt t="87611" x="7739063" y="4706938"/>
          <p14:tracePt t="87619" x="7739063" y="4691063"/>
          <p14:tracePt t="87636" x="7747000" y="4691063"/>
          <p14:tracePt t="87644" x="7789863" y="4691063"/>
          <p14:tracePt t="87652" x="7831138" y="4691063"/>
          <p14:tracePt t="87661" x="7916863" y="4691063"/>
          <p14:tracePt t="87669" x="7993063" y="4691063"/>
          <p14:tracePt t="87677" x="8102600" y="4691063"/>
          <p14:tracePt t="87685" x="8196263" y="4691063"/>
          <p14:tracePt t="87694" x="8305800" y="4706938"/>
          <p14:tracePt t="87702" x="8389938" y="4724400"/>
          <p14:tracePt t="87710" x="8432800" y="4724400"/>
          <p14:tracePt t="87718" x="8509000" y="4732338"/>
          <p14:tracePt t="87727" x="8559800" y="4732338"/>
          <p14:tracePt t="87735" x="8602663" y="4732338"/>
          <p14:tracePt t="87743" x="8628063" y="4732338"/>
          <p14:tracePt t="87751" x="8661400" y="4732338"/>
          <p14:tracePt t="87760" x="8669338" y="4732338"/>
          <p14:tracePt t="87776" x="8686800" y="4732338"/>
          <p14:tracePt t="87826" x="8669338" y="4732338"/>
          <p14:tracePt t="87835" x="8661400" y="4732338"/>
          <p14:tracePt t="87842" x="8643938" y="4732338"/>
          <p14:tracePt t="87851" x="8628063" y="4732338"/>
          <p14:tracePt t="87859" x="8618538" y="4749800"/>
          <p14:tracePt t="87868" x="8602663" y="4749800"/>
          <p14:tracePt t="87875" x="8585200" y="4767263"/>
          <p14:tracePt t="87884" x="8559800" y="4775200"/>
          <p14:tracePt t="87892" x="8534400" y="4792663"/>
          <p14:tracePt t="87900" x="8466138" y="4843463"/>
          <p14:tracePt t="87908" x="8382000" y="4884738"/>
          <p14:tracePt t="87918" x="8262938" y="4960938"/>
          <p14:tracePt t="87925" x="8043863" y="5054600"/>
          <p14:tracePt t="87933" x="7823200" y="5156200"/>
          <p14:tracePt t="87942" x="7551738" y="5249863"/>
          <p14:tracePt t="87950" x="7221538" y="5351463"/>
          <p14:tracePt t="87958" x="6883400" y="5461000"/>
          <p14:tracePt t="87966" x="6731000" y="5529263"/>
          <p14:tracePt t="87975" x="6451600" y="5656263"/>
          <p14:tracePt t="87983" x="6215063" y="5783263"/>
          <p14:tracePt t="87991" x="5994400" y="5918200"/>
          <p14:tracePt t="88000" x="5799138" y="6088063"/>
          <p14:tracePt t="88008" x="5613400" y="6256338"/>
          <p14:tracePt t="88016" x="5461000" y="6443663"/>
          <p14:tracePt t="88024" x="5334000" y="6604000"/>
          <p14:tracePt t="88033" x="5240338" y="6773863"/>
          <p14:tracePt t="88041" x="5199063" y="6840538"/>
          <p14:tracePt t="89191" x="0" y="0"/>
        </p14:tracePtLst>
      </p14:laserTraceLst>
    </p:ext>
  </p:extLs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4E6"/>
        </a:soli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CFB03654-F8D1-4066-85B5-5BA57499B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73810" y="696226"/>
            <a:ext cx="8675712" cy="981892"/>
          </a:xfrm>
        </p:spPr>
        <p:txBody>
          <a:bodyPr>
            <a:normAutofit/>
          </a:bodyPr>
          <a:lstStyle/>
          <a:p>
            <a:r>
              <a:rPr lang="en-US">
                <a:cs typeface="Calibri Light"/>
              </a:rPr>
              <a:t>Marketing Mix: Promotion</a:t>
            </a:r>
            <a:endParaRPr lang="en-US"/>
          </a:p>
        </p:txBody>
      </p:sp>
      <p:sp>
        <p:nvSpPr>
          <p:cNvPr id="81" name="Rectangle 80">
            <a:extLst>
              <a:ext uri="{FF2B5EF4-FFF2-40B4-BE49-F238E27FC236}">
                <a16:creationId xmlns:a16="http://schemas.microsoft.com/office/drawing/2014/main" id="{7615BC76-014D-4BD0-A843-994E2D759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0" y="1874829"/>
            <a:ext cx="12175432" cy="4114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3" name="Group 82">
            <a:extLst>
              <a:ext uri="{FF2B5EF4-FFF2-40B4-BE49-F238E27FC236}">
                <a16:creationId xmlns:a16="http://schemas.microsoft.com/office/drawing/2014/main" id="{39D2483B-7210-454A-B168-51DA3C1611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57372" y="-18787"/>
            <a:ext cx="1238945" cy="1919798"/>
            <a:chOff x="10357372" y="-18787"/>
            <a:chExt cx="1238945" cy="1919798"/>
          </a:xfrm>
        </p:grpSpPr>
        <p:sp>
          <p:nvSpPr>
            <p:cNvPr id="84" name="Freeform 57">
              <a:extLst>
                <a:ext uri="{FF2B5EF4-FFF2-40B4-BE49-F238E27FC236}">
                  <a16:creationId xmlns:a16="http://schemas.microsoft.com/office/drawing/2014/main" id="{F1142EB5-2791-4EAD-B4A2-43BECFBC5F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15372" y="1406369"/>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78">
              <a:extLst>
                <a:ext uri="{FF2B5EF4-FFF2-40B4-BE49-F238E27FC236}">
                  <a16:creationId xmlns:a16="http://schemas.microsoft.com/office/drawing/2014/main" id="{2C8870C2-1368-48B0-A8CF-BC33DF7656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1520" y="755028"/>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79">
              <a:extLst>
                <a:ext uri="{FF2B5EF4-FFF2-40B4-BE49-F238E27FC236}">
                  <a16:creationId xmlns:a16="http://schemas.microsoft.com/office/drawing/2014/main" id="{853F9E0D-F5F9-438C-B1DC-0AA3127C41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93892" y="986073"/>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80">
              <a:extLst>
                <a:ext uri="{FF2B5EF4-FFF2-40B4-BE49-F238E27FC236}">
                  <a16:creationId xmlns:a16="http://schemas.microsoft.com/office/drawing/2014/main" id="{B4E911B1-253E-4755-9AEC-BB1DAB8E21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88551" y="1223868"/>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83">
              <a:extLst>
                <a:ext uri="{FF2B5EF4-FFF2-40B4-BE49-F238E27FC236}">
                  <a16:creationId xmlns:a16="http://schemas.microsoft.com/office/drawing/2014/main" id="{2AF5DD4D-BF15-452D-937B-7F29FA3F2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51994" y="1699681"/>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84">
              <a:extLst>
                <a:ext uri="{FF2B5EF4-FFF2-40B4-BE49-F238E27FC236}">
                  <a16:creationId xmlns:a16="http://schemas.microsoft.com/office/drawing/2014/main" id="{5F821C6A-EDEE-4845-92EB-367AC60023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63010" y="550442"/>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86">
              <a:extLst>
                <a:ext uri="{FF2B5EF4-FFF2-40B4-BE49-F238E27FC236}">
                  <a16:creationId xmlns:a16="http://schemas.microsoft.com/office/drawing/2014/main" id="{504AA4DA-748D-4CFF-891A-5C8861EC49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2979" y="204433"/>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Freeform 89">
              <a:extLst>
                <a:ext uri="{FF2B5EF4-FFF2-40B4-BE49-F238E27FC236}">
                  <a16:creationId xmlns:a16="http://schemas.microsoft.com/office/drawing/2014/main" id="{7CC3A8FA-D5F6-4A96-9B55-4479C1717A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27782" y="1487330"/>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06">
              <a:extLst>
                <a:ext uri="{FF2B5EF4-FFF2-40B4-BE49-F238E27FC236}">
                  <a16:creationId xmlns:a16="http://schemas.microsoft.com/office/drawing/2014/main" id="{26E1DC3C-522F-46BF-9C95-475001763F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08678" y="59914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107">
              <a:extLst>
                <a:ext uri="{FF2B5EF4-FFF2-40B4-BE49-F238E27FC236}">
                  <a16:creationId xmlns:a16="http://schemas.microsoft.com/office/drawing/2014/main" id="{F7CDF92D-312E-42AB-960E-637D404934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20666" y="1240267"/>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108">
              <a:extLst>
                <a:ext uri="{FF2B5EF4-FFF2-40B4-BE49-F238E27FC236}">
                  <a16:creationId xmlns:a16="http://schemas.microsoft.com/office/drawing/2014/main" id="{918FE320-F6B2-4BDB-95D8-DFD3B2B34F1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06349" y="1208992"/>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09">
              <a:extLst>
                <a:ext uri="{FF2B5EF4-FFF2-40B4-BE49-F238E27FC236}">
                  <a16:creationId xmlns:a16="http://schemas.microsoft.com/office/drawing/2014/main" id="{B90769B0-46E9-4B76-96A9-A247A0DF3D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9546" y="1710317"/>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6" name="Freeform 110">
              <a:extLst>
                <a:ext uri="{FF2B5EF4-FFF2-40B4-BE49-F238E27FC236}">
                  <a16:creationId xmlns:a16="http://schemas.microsoft.com/office/drawing/2014/main" id="{C0CC5855-0620-41C7-AA4D-3D30E24551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6402" y="35131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7" name="Freeform 111">
              <a:extLst>
                <a:ext uri="{FF2B5EF4-FFF2-40B4-BE49-F238E27FC236}">
                  <a16:creationId xmlns:a16="http://schemas.microsoft.com/office/drawing/2014/main" id="{7A99B1F4-089E-4A1A-833C-0D0C8E7705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7601" y="1438812"/>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8" name="Freeform 112">
              <a:extLst>
                <a:ext uri="{FF2B5EF4-FFF2-40B4-BE49-F238E27FC236}">
                  <a16:creationId xmlns:a16="http://schemas.microsoft.com/office/drawing/2014/main" id="{52C3D5C1-0862-4E4B-BAD8-C6244D0352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7104" y="92015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9" name="Freeform 122">
              <a:extLst>
                <a:ext uri="{FF2B5EF4-FFF2-40B4-BE49-F238E27FC236}">
                  <a16:creationId xmlns:a16="http://schemas.microsoft.com/office/drawing/2014/main" id="{5E020019-37DA-47B1-A859-25E2009F7C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52607" y="1741989"/>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23">
              <a:extLst>
                <a:ext uri="{FF2B5EF4-FFF2-40B4-BE49-F238E27FC236}">
                  <a16:creationId xmlns:a16="http://schemas.microsoft.com/office/drawing/2014/main" id="{FC071985-7349-45B2-AD36-AB9014D81F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68114" y="205787"/>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130">
              <a:extLst>
                <a:ext uri="{FF2B5EF4-FFF2-40B4-BE49-F238E27FC236}">
                  <a16:creationId xmlns:a16="http://schemas.microsoft.com/office/drawing/2014/main" id="{8A8374B4-6CAE-4B1D-8AD8-BBD71C66E4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41335" y="495036"/>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131">
              <a:extLst>
                <a:ext uri="{FF2B5EF4-FFF2-40B4-BE49-F238E27FC236}">
                  <a16:creationId xmlns:a16="http://schemas.microsoft.com/office/drawing/2014/main" id="{4F0392BB-C222-4B4A-B3F7-86E1953966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55153" y="1050023"/>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135">
              <a:extLst>
                <a:ext uri="{FF2B5EF4-FFF2-40B4-BE49-F238E27FC236}">
                  <a16:creationId xmlns:a16="http://schemas.microsoft.com/office/drawing/2014/main" id="{A602A52C-3AB9-4D97-AE2A-BB87DB6ACA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42492" y="820365"/>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141">
              <a:extLst>
                <a:ext uri="{FF2B5EF4-FFF2-40B4-BE49-F238E27FC236}">
                  <a16:creationId xmlns:a16="http://schemas.microsoft.com/office/drawing/2014/main" id="{B30A965C-348F-4CA1-882F-46F532A33B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881044" y="1422049"/>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77">
              <a:extLst>
                <a:ext uri="{FF2B5EF4-FFF2-40B4-BE49-F238E27FC236}">
                  <a16:creationId xmlns:a16="http://schemas.microsoft.com/office/drawing/2014/main" id="{3DB93D99-B20E-4CEF-A4B5-E355F2EF84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479747" y="19557"/>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121">
              <a:extLst>
                <a:ext uri="{FF2B5EF4-FFF2-40B4-BE49-F238E27FC236}">
                  <a16:creationId xmlns:a16="http://schemas.microsoft.com/office/drawing/2014/main" id="{59BF81A2-5680-4745-9838-B87F14A4EE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60727" y="5686"/>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8">
              <a:extLst>
                <a:ext uri="{FF2B5EF4-FFF2-40B4-BE49-F238E27FC236}">
                  <a16:creationId xmlns:a16="http://schemas.microsoft.com/office/drawing/2014/main" id="{15D7F206-A93F-4CCC-B241-B733ECFCF9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2159" y="1071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87">
              <a:extLst>
                <a:ext uri="{FF2B5EF4-FFF2-40B4-BE49-F238E27FC236}">
                  <a16:creationId xmlns:a16="http://schemas.microsoft.com/office/drawing/2014/main" id="{88E77691-B7C1-4F5D-98EC-C5508CDFB6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86315" y="67225"/>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94">
              <a:extLst>
                <a:ext uri="{FF2B5EF4-FFF2-40B4-BE49-F238E27FC236}">
                  <a16:creationId xmlns:a16="http://schemas.microsoft.com/office/drawing/2014/main" id="{B15258A7-A882-4D79-B870-C92A57D6B6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39661" y="1306068"/>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97">
              <a:extLst>
                <a:ext uri="{FF2B5EF4-FFF2-40B4-BE49-F238E27FC236}">
                  <a16:creationId xmlns:a16="http://schemas.microsoft.com/office/drawing/2014/main" id="{CF3D5844-0132-49FA-BD1E-5263802F47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68751" y="1744954"/>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101">
              <a:extLst>
                <a:ext uri="{FF2B5EF4-FFF2-40B4-BE49-F238E27FC236}">
                  <a16:creationId xmlns:a16="http://schemas.microsoft.com/office/drawing/2014/main" id="{A399F043-AB24-4109-800A-BD94939A40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47006" y="1478722"/>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102">
              <a:extLst>
                <a:ext uri="{FF2B5EF4-FFF2-40B4-BE49-F238E27FC236}">
                  <a16:creationId xmlns:a16="http://schemas.microsoft.com/office/drawing/2014/main" id="{796159AE-3178-456B-B411-196E260E5E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67663" y="1109557"/>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103">
              <a:extLst>
                <a:ext uri="{FF2B5EF4-FFF2-40B4-BE49-F238E27FC236}">
                  <a16:creationId xmlns:a16="http://schemas.microsoft.com/office/drawing/2014/main" id="{B0562100-3934-4A15-8C23-D55F111D9E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65260" y="83587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117">
              <a:extLst>
                <a:ext uri="{FF2B5EF4-FFF2-40B4-BE49-F238E27FC236}">
                  <a16:creationId xmlns:a16="http://schemas.microsoft.com/office/drawing/2014/main" id="{6DD7C928-63AE-4BCB-9843-570F9E04E91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47263" y="889298"/>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118">
              <a:extLst>
                <a:ext uri="{FF2B5EF4-FFF2-40B4-BE49-F238E27FC236}">
                  <a16:creationId xmlns:a16="http://schemas.microsoft.com/office/drawing/2014/main" id="{5AC011E4-1DCA-418C-8008-AE4E1E61D0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33783" y="22103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119">
              <a:extLst>
                <a:ext uri="{FF2B5EF4-FFF2-40B4-BE49-F238E27FC236}">
                  <a16:creationId xmlns:a16="http://schemas.microsoft.com/office/drawing/2014/main" id="{5B2D3B89-E1F5-40D8-AEC0-8E7B2E67AE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414899" y="45851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136">
              <a:extLst>
                <a:ext uri="{FF2B5EF4-FFF2-40B4-BE49-F238E27FC236}">
                  <a16:creationId xmlns:a16="http://schemas.microsoft.com/office/drawing/2014/main" id="{DBB111D7-2067-4503-A6F9-647407E181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42418" y="1263253"/>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8" name="Freeform 137">
              <a:extLst>
                <a:ext uri="{FF2B5EF4-FFF2-40B4-BE49-F238E27FC236}">
                  <a16:creationId xmlns:a16="http://schemas.microsoft.com/office/drawing/2014/main" id="{20B3ED41-DE4C-4CE7-A8DE-B4ED03137D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57923" y="1656413"/>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139">
              <a:extLst>
                <a:ext uri="{FF2B5EF4-FFF2-40B4-BE49-F238E27FC236}">
                  <a16:creationId xmlns:a16="http://schemas.microsoft.com/office/drawing/2014/main" id="{F4EE6DAD-6518-47B6-A04F-484A162676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61863" y="321142"/>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143">
              <a:extLst>
                <a:ext uri="{FF2B5EF4-FFF2-40B4-BE49-F238E27FC236}">
                  <a16:creationId xmlns:a16="http://schemas.microsoft.com/office/drawing/2014/main" id="{B6867974-B4C0-48AA-A205-B435998B74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72041" y="1015660"/>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144">
              <a:extLst>
                <a:ext uri="{FF2B5EF4-FFF2-40B4-BE49-F238E27FC236}">
                  <a16:creationId xmlns:a16="http://schemas.microsoft.com/office/drawing/2014/main" id="{21F27A0E-A6C1-4AFE-8CBA-28E4FE70BC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88371" y="790064"/>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145">
              <a:extLst>
                <a:ext uri="{FF2B5EF4-FFF2-40B4-BE49-F238E27FC236}">
                  <a16:creationId xmlns:a16="http://schemas.microsoft.com/office/drawing/2014/main" id="{AAA114B9-98D7-4840-8602-457F0741B7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92441" y="602066"/>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3" name="Freeform 8">
              <a:extLst>
                <a:ext uri="{FF2B5EF4-FFF2-40B4-BE49-F238E27FC236}">
                  <a16:creationId xmlns:a16="http://schemas.microsoft.com/office/drawing/2014/main" id="{4E9E63DF-694C-4693-8D8B-0275BB744D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56151" y="131093"/>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25" name="Freeform 113">
            <a:extLst>
              <a:ext uri="{FF2B5EF4-FFF2-40B4-BE49-F238E27FC236}">
                <a16:creationId xmlns:a16="http://schemas.microsoft.com/office/drawing/2014/main" id="{B1A3BF1A-EF96-468A-B04F-AFDF6621D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10429612" y="2010881"/>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27" name="Group 126">
            <a:extLst>
              <a:ext uri="{FF2B5EF4-FFF2-40B4-BE49-F238E27FC236}">
                <a16:creationId xmlns:a16="http://schemas.microsoft.com/office/drawing/2014/main" id="{AC1582F5-FF93-46BF-A92F-D4490D6538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372524" y="5987703"/>
            <a:ext cx="1274531" cy="932361"/>
            <a:chOff x="10372524" y="5987703"/>
            <a:chExt cx="1274531" cy="932361"/>
          </a:xfrm>
        </p:grpSpPr>
        <p:sp>
          <p:nvSpPr>
            <p:cNvPr id="128" name="Freeform 82">
              <a:extLst>
                <a:ext uri="{FF2B5EF4-FFF2-40B4-BE49-F238E27FC236}">
                  <a16:creationId xmlns:a16="http://schemas.microsoft.com/office/drawing/2014/main" id="{EDA30C63-7387-41DF-A6B0-5E3B1AF60C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94161" y="601894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9" name="Freeform 70">
              <a:extLst>
                <a:ext uri="{FF2B5EF4-FFF2-40B4-BE49-F238E27FC236}">
                  <a16:creationId xmlns:a16="http://schemas.microsoft.com/office/drawing/2014/main" id="{0F9349DE-8C14-4D6E-B1C2-4750F704C0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43533" y="6280908"/>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0" name="Freeform 85">
              <a:extLst>
                <a:ext uri="{FF2B5EF4-FFF2-40B4-BE49-F238E27FC236}">
                  <a16:creationId xmlns:a16="http://schemas.microsoft.com/office/drawing/2014/main" id="{0093B34B-1559-4D7A-90CF-114125FD62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20975" y="6503581"/>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1" name="Freeform 87">
              <a:extLst>
                <a:ext uri="{FF2B5EF4-FFF2-40B4-BE49-F238E27FC236}">
                  <a16:creationId xmlns:a16="http://schemas.microsoft.com/office/drawing/2014/main" id="{F32E37EB-F93F-4ACA-8EC5-8313085014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22215" y="6733978"/>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2" name="Freeform 94">
              <a:extLst>
                <a:ext uri="{FF2B5EF4-FFF2-40B4-BE49-F238E27FC236}">
                  <a16:creationId xmlns:a16="http://schemas.microsoft.com/office/drawing/2014/main" id="{6486B439-14A8-40F4-BD01-2647D4752F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506680" y="6716732"/>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3" name="Freeform 118">
              <a:extLst>
                <a:ext uri="{FF2B5EF4-FFF2-40B4-BE49-F238E27FC236}">
                  <a16:creationId xmlns:a16="http://schemas.microsoft.com/office/drawing/2014/main" id="{3EA0483A-6030-445C-9A9E-FC8847FD44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203570" y="660050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4" name="Freeform 119">
              <a:extLst>
                <a:ext uri="{FF2B5EF4-FFF2-40B4-BE49-F238E27FC236}">
                  <a16:creationId xmlns:a16="http://schemas.microsoft.com/office/drawing/2014/main" id="{54E9F49B-F300-4A14-B0F3-36A75B1713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1189260" y="641557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5" name="Freeform 139">
              <a:extLst>
                <a:ext uri="{FF2B5EF4-FFF2-40B4-BE49-F238E27FC236}">
                  <a16:creationId xmlns:a16="http://schemas.microsoft.com/office/drawing/2014/main" id="{293DA61B-9566-467E-A357-E86CD8E7E2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04088" y="6551279"/>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 name="Freeform 144">
              <a:extLst>
                <a:ext uri="{FF2B5EF4-FFF2-40B4-BE49-F238E27FC236}">
                  <a16:creationId xmlns:a16="http://schemas.microsoft.com/office/drawing/2014/main" id="{A1A7223C-6F2C-487D-A45A-6EBBD051A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641775" y="6182738"/>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 name="Freeform 145">
              <a:extLst>
                <a:ext uri="{FF2B5EF4-FFF2-40B4-BE49-F238E27FC236}">
                  <a16:creationId xmlns:a16="http://schemas.microsoft.com/office/drawing/2014/main" id="{DC4DE17D-AC51-4C89-AC1A-016A928A10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883257" y="6290757"/>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8">
              <a:extLst>
                <a:ext uri="{FF2B5EF4-FFF2-40B4-BE49-F238E27FC236}">
                  <a16:creationId xmlns:a16="http://schemas.microsoft.com/office/drawing/2014/main" id="{95D0E198-D3C3-4790-881E-4DF6C9D7FD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0909800" y="675246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51">
              <a:extLst>
                <a:ext uri="{FF2B5EF4-FFF2-40B4-BE49-F238E27FC236}">
                  <a16:creationId xmlns:a16="http://schemas.microsoft.com/office/drawing/2014/main" id="{E9952623-7C81-47CA-85D8-C872DE84E4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219682" y="6196029"/>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78">
              <a:extLst>
                <a:ext uri="{FF2B5EF4-FFF2-40B4-BE49-F238E27FC236}">
                  <a16:creationId xmlns:a16="http://schemas.microsoft.com/office/drawing/2014/main" id="{F90AA42C-D724-4AD8-81F3-CDFC420635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53319" y="6028606"/>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 name="Freeform 84">
              <a:extLst>
                <a:ext uri="{FF2B5EF4-FFF2-40B4-BE49-F238E27FC236}">
                  <a16:creationId xmlns:a16="http://schemas.microsoft.com/office/drawing/2014/main" id="{CAB3A278-E8E7-4070-B30A-31B5DE9805C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1487085" y="6029984"/>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 name="Freeform 86">
              <a:extLst>
                <a:ext uri="{FF2B5EF4-FFF2-40B4-BE49-F238E27FC236}">
                  <a16:creationId xmlns:a16="http://schemas.microsoft.com/office/drawing/2014/main" id="{910FC82B-A4C1-428C-A576-79B5F6D1892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918273" y="6040831"/>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 name="Freeform 106">
              <a:extLst>
                <a:ext uri="{FF2B5EF4-FFF2-40B4-BE49-F238E27FC236}">
                  <a16:creationId xmlns:a16="http://schemas.microsoft.com/office/drawing/2014/main" id="{B9CB6255-5C91-4496-B0AE-529737BC5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53729" y="628141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 name="Freeform 110">
              <a:extLst>
                <a:ext uri="{FF2B5EF4-FFF2-40B4-BE49-F238E27FC236}">
                  <a16:creationId xmlns:a16="http://schemas.microsoft.com/office/drawing/2014/main" id="{A58DBA3F-B3E2-4AD9-A93C-FDF997582E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83094" y="6512109"/>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123">
              <a:extLst>
                <a:ext uri="{FF2B5EF4-FFF2-40B4-BE49-F238E27FC236}">
                  <a16:creationId xmlns:a16="http://schemas.microsoft.com/office/drawing/2014/main" id="{AE100164-158F-422B-8A80-DFF4E0E06E3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11803" y="6599947"/>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 name="Freeform 130">
              <a:extLst>
                <a:ext uri="{FF2B5EF4-FFF2-40B4-BE49-F238E27FC236}">
                  <a16:creationId xmlns:a16="http://schemas.microsoft.com/office/drawing/2014/main" id="{1A0EF69A-22C3-4FF9-B6DD-55C6DAC3BB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598032" y="6383097"/>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 name="Freeform 141">
              <a:extLst>
                <a:ext uri="{FF2B5EF4-FFF2-40B4-BE49-F238E27FC236}">
                  <a16:creationId xmlns:a16="http://schemas.microsoft.com/office/drawing/2014/main" id="{3963C700-CFE8-4ED2-8E1E-1139AC305D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56888" y="6756491"/>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8" name="Freeform 99">
              <a:extLst>
                <a:ext uri="{FF2B5EF4-FFF2-40B4-BE49-F238E27FC236}">
                  <a16:creationId xmlns:a16="http://schemas.microsoft.com/office/drawing/2014/main" id="{86FC694B-4A70-4160-A64D-DA282DE95B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619290" y="603679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8">
              <a:extLst>
                <a:ext uri="{FF2B5EF4-FFF2-40B4-BE49-F238E27FC236}">
                  <a16:creationId xmlns:a16="http://schemas.microsoft.com/office/drawing/2014/main" id="{2A55A10A-49CA-42B6-84C9-8A1A1596D7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0368502" y="675929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11" name="Picture 11" descr="Chart, bar chart&#10;&#10;Description automatically generated">
            <a:extLst>
              <a:ext uri="{FF2B5EF4-FFF2-40B4-BE49-F238E27FC236}">
                <a16:creationId xmlns:a16="http://schemas.microsoft.com/office/drawing/2014/main" id="{4CC7BB5A-A750-DABE-FCE1-D6541030C1F1}"/>
              </a:ext>
            </a:extLst>
          </p:cNvPr>
          <p:cNvPicPr>
            <a:picLocks noChangeAspect="1"/>
          </p:cNvPicPr>
          <p:nvPr/>
        </p:nvPicPr>
        <p:blipFill>
          <a:blip r:embed="rId4"/>
          <a:stretch>
            <a:fillRect/>
          </a:stretch>
        </p:blipFill>
        <p:spPr>
          <a:xfrm>
            <a:off x="5161406" y="1874544"/>
            <a:ext cx="7032977" cy="4106096"/>
          </a:xfrm>
          <a:prstGeom prst="rect">
            <a:avLst/>
          </a:prstGeom>
        </p:spPr>
      </p:pic>
      <p:sp>
        <p:nvSpPr>
          <p:cNvPr id="14" name="Content Placeholder 13">
            <a:extLst>
              <a:ext uri="{FF2B5EF4-FFF2-40B4-BE49-F238E27FC236}">
                <a16:creationId xmlns:a16="http://schemas.microsoft.com/office/drawing/2014/main" id="{924A235F-A2D9-D418-48F9-DAC3486E8F74}"/>
              </a:ext>
            </a:extLst>
          </p:cNvPr>
          <p:cNvSpPr>
            <a:spLocks noGrp="1"/>
          </p:cNvSpPr>
          <p:nvPr>
            <p:ph idx="1"/>
          </p:nvPr>
        </p:nvSpPr>
        <p:spPr>
          <a:xfrm>
            <a:off x="830615" y="2264380"/>
            <a:ext cx="3644337" cy="3341245"/>
          </a:xfrm>
        </p:spPr>
        <p:txBody>
          <a:bodyPr vert="horz" lIns="91440" tIns="45720" rIns="91440" bIns="45720" rtlCol="0" anchor="t">
            <a:noAutofit/>
          </a:bodyPr>
          <a:lstStyle/>
          <a:p>
            <a:pPr marL="0" indent="0">
              <a:buNone/>
            </a:pPr>
            <a:r>
              <a:rPr lang="en-US" sz="1600" b="1">
                <a:solidFill>
                  <a:srgbClr val="000000"/>
                </a:solidFill>
                <a:latin typeface="Times New Roman"/>
                <a:cs typeface="Times New Roman"/>
              </a:rPr>
              <a:t>WHY </a:t>
            </a:r>
            <a:r>
              <a:rPr lang="en-US" sz="1600" b="1" i="1">
                <a:solidFill>
                  <a:srgbClr val="000000"/>
                </a:solidFill>
                <a:latin typeface="Times New Roman"/>
                <a:cs typeface="Times New Roman"/>
              </a:rPr>
              <a:t>Clotech</a:t>
            </a:r>
            <a:r>
              <a:rPr lang="en-US" sz="1600" b="1">
                <a:solidFill>
                  <a:srgbClr val="000000"/>
                </a:solidFill>
                <a:latin typeface="Times New Roman"/>
                <a:cs typeface="Times New Roman"/>
              </a:rPr>
              <a:t> decides to choose social media advertising?</a:t>
            </a:r>
            <a:endParaRPr lang="en-US" sz="1600" b="1">
              <a:latin typeface="Times New Roman"/>
              <a:cs typeface="Times New Roman"/>
            </a:endParaRPr>
          </a:p>
          <a:p>
            <a:r>
              <a:rPr lang="en-US" sz="1600">
                <a:solidFill>
                  <a:srgbClr val="000000"/>
                </a:solidFill>
                <a:latin typeface="Times New Roman"/>
                <a:cs typeface="Times New Roman"/>
              </a:rPr>
              <a:t>Provides a larger audience to reach.</a:t>
            </a:r>
            <a:endParaRPr lang="en-US" sz="1600">
              <a:solidFill>
                <a:srgbClr val="323232"/>
              </a:solidFill>
              <a:latin typeface="Times New Roman"/>
              <a:cs typeface="Times New Roman"/>
            </a:endParaRPr>
          </a:p>
          <a:p>
            <a:pPr>
              <a:buClr>
                <a:srgbClr val="C3B2A7"/>
              </a:buClr>
            </a:pPr>
            <a:r>
              <a:rPr lang="en-US" sz="1600">
                <a:solidFill>
                  <a:srgbClr val="000000"/>
                </a:solidFill>
                <a:latin typeface="Times New Roman"/>
                <a:cs typeface="Times New Roman"/>
              </a:rPr>
              <a:t>Valuable insights to understand our target market.</a:t>
            </a:r>
            <a:endParaRPr lang="en-US" sz="1600">
              <a:solidFill>
                <a:srgbClr val="323232"/>
              </a:solidFill>
              <a:latin typeface="Times New Roman"/>
              <a:cs typeface="Times New Roman"/>
            </a:endParaRPr>
          </a:p>
          <a:p>
            <a:pPr>
              <a:buClr>
                <a:srgbClr val="C3B2A7"/>
              </a:buClr>
            </a:pPr>
            <a:r>
              <a:rPr lang="en-US" sz="1600">
                <a:solidFill>
                  <a:srgbClr val="000000"/>
                </a:solidFill>
                <a:latin typeface="Times New Roman"/>
                <a:cs typeface="Times New Roman"/>
              </a:rPr>
              <a:t>Cost-effective advertising opportunities to promote our products or services.</a:t>
            </a:r>
            <a:endParaRPr lang="en-US" sz="1600"/>
          </a:p>
        </p:txBody>
      </p:sp>
      <p:pic>
        <p:nvPicPr>
          <p:cNvPr id="15" name="Audio 14">
            <a:hlinkClick r:id="" action="ppaction://media"/>
            <a:extLst>
              <a:ext uri="{FF2B5EF4-FFF2-40B4-BE49-F238E27FC236}">
                <a16:creationId xmlns:a16="http://schemas.microsoft.com/office/drawing/2014/main" id="{B07B8978-F31E-CB7A-746F-050FA03D9FF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527315471"/>
      </p:ext>
    </p:extLst>
  </p:cSld>
  <p:clrMapOvr>
    <a:masterClrMapping/>
  </p:clrMapOvr>
  <mc:AlternateContent xmlns:mc="http://schemas.openxmlformats.org/markup-compatibility/2006" xmlns:p14="http://schemas.microsoft.com/office/powerpoint/2010/main">
    <mc:Choice Requires="p14">
      <p:transition p14:dur="250" advTm="34496">
        <p:wipe/>
      </p:transition>
    </mc:Choice>
    <mc:Fallback xmlns="">
      <p:transition advTm="34496">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par>
                                <p:cTn id="7" presetID="10" presetClass="entr" presetSubtype="0" fill="hold" grpId="0" nodeType="withEffect">
                                  <p:stCondLst>
                                    <p:cond delay="1000"/>
                                  </p:stCondLst>
                                  <p:iterate type="lt">
                                    <p:tmPct val="10000"/>
                                  </p:iterate>
                                  <p:childTnLst>
                                    <p:set>
                                      <p:cBhvr>
                                        <p:cTn id="8" dur="1" fill="hold">
                                          <p:stCondLst>
                                            <p:cond delay="0"/>
                                          </p:stCondLst>
                                        </p:cTn>
                                        <p:tgtEl>
                                          <p:spTgt spid="2"/>
                                        </p:tgtEl>
                                        <p:attrNameLst>
                                          <p:attrName>style.visibility</p:attrName>
                                        </p:attrNameLst>
                                      </p:cBhvr>
                                      <p:to>
                                        <p:strVal val="visible"/>
                                      </p:to>
                                    </p:set>
                                    <p:animEffect transition="in" filter="fade">
                                      <p:cBhvr>
                                        <p:cTn id="9"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5"/>
                </p:tgtEl>
              </p:cMediaNode>
            </p:audio>
          </p:childTnLst>
        </p:cTn>
      </p:par>
    </p:tnLst>
    <p:bldLst>
      <p:bldP spid="2" grpId="0"/>
    </p:bldLst>
  </p:timing>
  <p:extLst>
    <p:ext uri="{3A86A75C-4F4B-4683-9AE1-C65F6400EC91}">
      <p14:laserTraceLst xmlns:p14="http://schemas.microsoft.com/office/powerpoint/2010/main">
        <p14:tracePtLst>
          <p14:tracePt t="18456" x="3716338" y="6840538"/>
          <p14:tracePt t="18465" x="3954463" y="6383338"/>
          <p14:tracePt t="18470" x="4106863" y="6172200"/>
          <p14:tracePt t="18480" x="4640263" y="5461000"/>
          <p14:tracePt t="18487" x="4843463" y="5240338"/>
          <p14:tracePt t="18495" x="5265738" y="4843463"/>
          <p14:tracePt t="18503" x="5443538" y="4681538"/>
          <p14:tracePt t="18511" x="5783263" y="4386263"/>
          <p14:tracePt t="18519" x="5892800" y="4275138"/>
          <p14:tracePt t="18527" x="6129338" y="4081463"/>
          <p14:tracePt t="18536" x="6273800" y="3929063"/>
          <p14:tracePt t="18544" x="6316663" y="3894138"/>
          <p14:tracePt t="18552" x="6383338" y="3810000"/>
          <p14:tracePt t="18561" x="6434138" y="3741738"/>
          <p14:tracePt t="18569" x="6477000" y="3657600"/>
          <p14:tracePt t="18577" x="6477000" y="3614738"/>
          <p14:tracePt t="18585" x="6477000" y="3589338"/>
          <p14:tracePt t="18594" x="6469063" y="3548063"/>
          <p14:tracePt t="18602" x="6392863" y="3462338"/>
          <p14:tracePt t="18610" x="6324600" y="3395663"/>
          <p14:tracePt t="18618" x="6230938" y="3294063"/>
          <p14:tracePt t="18627" x="6146800" y="3182938"/>
          <p14:tracePt t="18635" x="6045200" y="3055938"/>
          <p14:tracePt t="18643" x="5961063" y="2903538"/>
          <p14:tracePt t="18652" x="5935663" y="2819400"/>
          <p14:tracePt t="18660" x="5875338" y="2684463"/>
          <p14:tracePt t="18668" x="5834063" y="2557463"/>
          <p14:tracePt t="18676" x="5799138" y="2430463"/>
          <p14:tracePt t="18685" x="5783263" y="2303463"/>
          <p14:tracePt t="18693" x="5783263" y="2260600"/>
          <p14:tracePt t="18701" x="5765800" y="2176463"/>
          <p14:tracePt t="18709" x="5765800" y="2108200"/>
          <p14:tracePt t="18718" x="5757863" y="2065338"/>
          <p14:tracePt t="18726" x="5757863" y="2014538"/>
          <p14:tracePt t="18734" x="5757863" y="1973263"/>
          <p14:tracePt t="18742" x="5757863" y="1938338"/>
          <p14:tracePt t="18751" x="5757863" y="1897063"/>
          <p14:tracePt t="18759" x="5757863" y="1871663"/>
          <p14:tracePt t="18767" x="5757863" y="1846263"/>
          <p14:tracePt t="18775" x="5757863" y="1811338"/>
          <p14:tracePt t="18784" x="5757863" y="1785938"/>
          <p14:tracePt t="18792" x="5757863" y="1760538"/>
          <p14:tracePt t="18800" x="5757863" y="1735138"/>
          <p14:tracePt t="18809" x="5757863" y="1719263"/>
          <p14:tracePt t="18817" x="5757863" y="1701800"/>
          <p14:tracePt t="18825" x="5757863" y="1693863"/>
          <p14:tracePt t="18833" x="5757863" y="1676400"/>
          <p14:tracePt t="18842" x="5757863" y="1658938"/>
          <p14:tracePt t="18850" x="5757863" y="1651000"/>
          <p14:tracePt t="18866" x="5757863" y="1633538"/>
          <p14:tracePt t="18875" x="5757863" y="1617663"/>
          <p14:tracePt t="18883" x="5757863" y="1608138"/>
          <p14:tracePt t="18891" x="5740400" y="1608138"/>
          <p14:tracePt t="18899" x="5740400" y="1592263"/>
          <p14:tracePt t="18908" x="5722938" y="1592263"/>
          <p14:tracePt t="18916" x="5722938" y="1574800"/>
          <p14:tracePt t="18924" x="5715000" y="1566863"/>
          <p14:tracePt t="18933" x="5697538" y="1566863"/>
          <p14:tracePt t="18941" x="5681663" y="1549400"/>
          <p14:tracePt t="18949" x="5672138" y="1531938"/>
          <p14:tracePt t="18957" x="5656263" y="1531938"/>
          <p14:tracePt t="18965" x="5638800" y="1524000"/>
          <p14:tracePt t="18974" x="5630863" y="1524000"/>
          <p14:tracePt t="18982" x="5630863" y="1506538"/>
          <p14:tracePt t="18990" x="5613400" y="1506538"/>
          <p14:tracePt t="18999" x="5595938" y="1506538"/>
          <p14:tracePt t="19024" x="5588000" y="1498600"/>
          <p14:tracePt t="19081" x="5570538" y="1498600"/>
          <p14:tracePt t="19180" x="5554663" y="1498600"/>
          <p14:tracePt t="19197" x="5545138" y="1506538"/>
          <p14:tracePt t="19213" x="5529263" y="1531938"/>
          <p14:tracePt t="19222" x="5519738" y="1549400"/>
          <p14:tracePt t="19230" x="5503863" y="1574800"/>
          <p14:tracePt t="19238" x="5486400" y="1617663"/>
          <p14:tracePt t="19247" x="5478463" y="1658938"/>
          <p14:tracePt t="19255" x="5443538" y="1701800"/>
          <p14:tracePt t="19263" x="5435600" y="1744663"/>
          <p14:tracePt t="19271" x="5402263" y="1811338"/>
          <p14:tracePt t="19280" x="5392738" y="1854200"/>
          <p14:tracePt t="19288" x="5376863" y="1912938"/>
          <p14:tracePt t="19296" x="5359400" y="1973263"/>
          <p14:tracePt t="19304" x="5351463" y="2039938"/>
          <p14:tracePt t="19313" x="5334000" y="2090738"/>
          <p14:tracePt t="19321" x="5316538" y="2176463"/>
          <p14:tracePt t="19329" x="5308600" y="2260600"/>
          <p14:tracePt t="19337" x="5283200" y="2413000"/>
          <p14:tracePt t="19346" x="5265738" y="2540000"/>
          <p14:tracePt t="19354" x="5265738" y="2608263"/>
          <p14:tracePt t="19363" x="5249863" y="2735263"/>
          <p14:tracePt t="19370" x="5224463" y="2852738"/>
          <p14:tracePt t="19380" x="5224463" y="2989263"/>
          <p14:tracePt t="19387" x="5207000" y="3132138"/>
          <p14:tracePt t="19396" x="5199063" y="3251200"/>
          <p14:tracePt t="19404" x="5199063" y="3395663"/>
          <p14:tracePt t="19413" x="5199063" y="3530600"/>
          <p14:tracePt t="19420" x="5199063" y="3759200"/>
          <p14:tracePt t="19429" x="5199063" y="3827463"/>
          <p14:tracePt t="19437" x="5199063" y="3970338"/>
          <p14:tracePt t="19445" x="5199063" y="4089400"/>
          <p14:tracePt t="19453" x="5224463" y="4208463"/>
          <p14:tracePt t="19461" x="5240338" y="4325938"/>
          <p14:tracePt t="19470" x="5265738" y="4445000"/>
          <p14:tracePt t="19478" x="5283200" y="4554538"/>
          <p14:tracePt t="19486" x="5291138" y="4640263"/>
          <p14:tracePt t="19495" x="5334000" y="4732338"/>
          <p14:tracePt t="19503" x="5359400" y="4818063"/>
          <p14:tracePt t="19511" x="5392738" y="4902200"/>
          <p14:tracePt t="19519" x="5435600" y="4970463"/>
          <p14:tracePt t="19527" x="5461000" y="5054600"/>
          <p14:tracePt t="19536" x="5519738" y="5122863"/>
          <p14:tracePt t="19544" x="5588000" y="5207000"/>
          <p14:tracePt t="19552" x="5681663" y="5351463"/>
          <p14:tracePt t="19560" x="5722938" y="5392738"/>
          <p14:tracePt t="19569" x="5808663" y="5486400"/>
          <p14:tracePt t="19577" x="5892800" y="5570538"/>
          <p14:tracePt t="19585" x="5994400" y="5656263"/>
          <p14:tracePt t="19593" x="6078538" y="5740400"/>
          <p14:tracePt t="19602" x="6189663" y="5808663"/>
          <p14:tracePt t="19610" x="6273800" y="5892800"/>
          <p14:tracePt t="19618" x="6367463" y="5951538"/>
          <p14:tracePt t="19626" x="6519863" y="6037263"/>
          <p14:tracePt t="19635" x="6662738" y="6045200"/>
          <p14:tracePt t="19643" x="6908800" y="6078538"/>
          <p14:tracePt t="19651" x="7119938" y="6078538"/>
          <p14:tracePt t="19660" x="7399338" y="6062663"/>
          <p14:tracePt t="19668" x="7696200" y="5976938"/>
          <p14:tracePt t="19676" x="8043863" y="5918200"/>
          <p14:tracePt t="19684" x="8389938" y="5849938"/>
          <p14:tracePt t="19692" x="8559800" y="5824538"/>
          <p14:tracePt t="19701" x="8864600" y="5783263"/>
          <p14:tracePt t="19709" x="8983663" y="5765800"/>
          <p14:tracePt t="19717" x="9220200" y="5722938"/>
          <p14:tracePt t="19726" x="9398000" y="5697538"/>
          <p14:tracePt t="19734" x="9550400" y="5681663"/>
          <p14:tracePt t="19742" x="9593263" y="5681663"/>
          <p14:tracePt t="19750" x="9677400" y="5672138"/>
          <p14:tracePt t="19759" x="9736138" y="5672138"/>
          <p14:tracePt t="19982" x="9761538" y="5672138"/>
          <p14:tracePt t="19990" x="9847263" y="5672138"/>
          <p14:tracePt t="19998" x="9913938" y="5672138"/>
          <p14:tracePt t="20007" x="9999663" y="5672138"/>
          <p14:tracePt t="20015" x="10109200" y="5681663"/>
          <p14:tracePt t="20023" x="10320338" y="5697538"/>
          <p14:tracePt t="20031" x="10533063" y="5715000"/>
          <p14:tracePt t="20040" x="10947400" y="5740400"/>
          <p14:tracePt t="20048" x="11244263" y="5783263"/>
          <p14:tracePt t="20056" x="11379200" y="5799138"/>
          <p14:tracePt t="20064" x="11650663" y="5849938"/>
          <p14:tracePt t="20073" x="11887200" y="5910263"/>
          <p14:tracePt t="20081" x="11980863" y="5918200"/>
          <p14:tracePt t="20089" x="12166600" y="5976938"/>
          <p14:tracePt t="21944" x="12174538" y="1828800"/>
          <p14:tracePt t="21959" x="12149138" y="1811338"/>
          <p14:tracePt t="21966" x="12133263" y="1785938"/>
          <p14:tracePt t="21974" x="12123738" y="1778000"/>
          <p14:tracePt t="21982" x="12090400" y="1760538"/>
          <p14:tracePt t="21998" x="12082463" y="1744663"/>
          <p14:tracePt t="22007" x="12065000" y="1744663"/>
          <p14:tracePt t="22023" x="12057063" y="1735138"/>
          <p14:tracePt t="22039" x="12057063" y="1719263"/>
          <p14:tracePt t="22048" x="12039600" y="1719263"/>
          <p14:tracePt t="22064" x="12039600" y="1701800"/>
          <p14:tracePt t="22073" x="12022138" y="1701800"/>
          <p14:tracePt t="22081" x="12022138" y="1693863"/>
          <p14:tracePt t="22089" x="12014200" y="1693863"/>
          <p14:tracePt t="22097" x="12014200" y="1676400"/>
          <p14:tracePt t="22106" x="11996738" y="1676400"/>
          <p14:tracePt t="22114" x="11980863" y="1658938"/>
          <p14:tracePt t="22122" x="11955463" y="1658938"/>
          <p14:tracePt t="22130" x="11912600" y="1651000"/>
          <p14:tracePt t="22139" x="11811000" y="1651000"/>
          <p14:tracePt t="22147" x="11607800" y="1651000"/>
          <p14:tracePt t="22155" x="11183938" y="1651000"/>
          <p14:tracePt t="22164" x="10736263" y="1651000"/>
          <p14:tracePt t="22172" x="10152063" y="1651000"/>
          <p14:tracePt t="22180" x="9779000" y="1651000"/>
          <p14:tracePt t="22188" x="8618538" y="1735138"/>
          <p14:tracePt t="22197" x="8297863" y="1803400"/>
          <p14:tracePt t="22205" x="7594600" y="1973263"/>
          <p14:tracePt t="22213" x="6985000" y="2151063"/>
          <p14:tracePt t="22222" x="6451600" y="2387600"/>
          <p14:tracePt t="22230" x="5994400" y="2649538"/>
          <p14:tracePt t="22238" x="5595938" y="2928938"/>
          <p14:tracePt t="22247" x="5249863" y="3225800"/>
          <p14:tracePt t="22255" x="5122863" y="3378200"/>
          <p14:tracePt t="22263" x="4902200" y="3649663"/>
          <p14:tracePt t="22271" x="4833938" y="3741738"/>
          <p14:tracePt t="22280" x="4681538" y="3929063"/>
          <p14:tracePt t="22288" x="4579938" y="4081463"/>
          <p14:tracePt t="22297" x="4554538" y="4122738"/>
          <p14:tracePt t="22305" x="4495800" y="4216400"/>
          <p14:tracePt t="22313" x="4452938" y="4318000"/>
          <p14:tracePt t="22321" x="4427538" y="4360863"/>
          <p14:tracePt t="22330" x="4411663" y="4411663"/>
          <p14:tracePt t="22337" x="4411663" y="4445000"/>
          <p14:tracePt t="22346" x="4411663" y="4487863"/>
          <p14:tracePt t="22354" x="4411663" y="4529138"/>
          <p14:tracePt t="22363" x="4411663" y="4538663"/>
          <p14:tracePt t="22370" x="4452938" y="4579938"/>
          <p14:tracePt t="22380" x="4478338" y="4605338"/>
          <p14:tracePt t="22387" x="4538663" y="4648200"/>
          <p14:tracePt t="22396" x="4597400" y="4706938"/>
          <p14:tracePt t="22403" x="4640263" y="4749800"/>
          <p14:tracePt t="22413" x="4691063" y="4800600"/>
          <p14:tracePt t="22420" x="4749800" y="4859338"/>
          <p14:tracePt t="22429" x="4792663" y="4919663"/>
          <p14:tracePt t="22436" x="4833938" y="4970463"/>
          <p14:tracePt t="22445" x="4859338" y="5046663"/>
          <p14:tracePt t="22453" x="4876800" y="5054600"/>
          <p14:tracePt t="22461" x="4927600" y="5138738"/>
          <p14:tracePt t="22470" x="4960938" y="5181600"/>
          <p14:tracePt t="22478" x="4986338" y="5207000"/>
          <p14:tracePt t="22486" x="5029200" y="5249863"/>
          <p14:tracePt t="22494" x="5037138" y="5265738"/>
          <p14:tracePt t="22503" x="5080000" y="5291138"/>
          <p14:tracePt t="22513" x="5113338" y="5326063"/>
          <p14:tracePt t="22519" x="5138738" y="5334000"/>
          <p14:tracePt t="22527" x="5164138" y="5359400"/>
          <p14:tracePt t="22536" x="5181600" y="5376863"/>
          <p14:tracePt t="22544" x="5207000" y="5392738"/>
          <p14:tracePt t="22552" x="5224463" y="5402263"/>
          <p14:tracePt t="22560" x="5240338" y="5418138"/>
          <p14:tracePt t="22569" x="5249863" y="5443538"/>
          <p14:tracePt t="22577" x="5249863" y="5461000"/>
          <p14:tracePt t="22585" x="5283200" y="5503863"/>
          <p14:tracePt t="22593" x="5291138" y="5519738"/>
          <p14:tracePt t="22602" x="5291138" y="5545138"/>
          <p14:tracePt t="22610" x="5308600" y="5570538"/>
          <p14:tracePt t="22618" x="5308600" y="5605463"/>
          <p14:tracePt t="22626" x="5308600" y="5630863"/>
          <p14:tracePt t="22635" x="5316538" y="5656263"/>
          <p14:tracePt t="22643" x="5316538" y="5681663"/>
          <p14:tracePt t="22651" x="5316538" y="5715000"/>
          <p14:tracePt t="22668" x="5316538" y="5722938"/>
          <p14:tracePt t="22676" x="5316538" y="5740400"/>
          <p14:tracePt t="22692" x="5334000" y="5757863"/>
          <p14:tracePt t="22709" x="5351463" y="5765800"/>
          <p14:tracePt t="22718" x="5359400" y="5765800"/>
          <p14:tracePt t="22726" x="5376863" y="5783263"/>
          <p14:tracePt t="22734" x="5392738" y="5799138"/>
          <p14:tracePt t="22750" x="5402263" y="5799138"/>
          <p14:tracePt t="22759" x="5402263" y="5808663"/>
          <p14:tracePt t="22767" x="5418138" y="5808663"/>
          <p14:tracePt t="22792" x="5435600" y="5808663"/>
          <p14:tracePt t="22833" x="5443538" y="5799138"/>
          <p14:tracePt t="22883" x="5443538" y="5783263"/>
          <p14:tracePt t="22907" x="5443538" y="5765800"/>
          <p14:tracePt t="22916" x="5461000" y="5757863"/>
          <p14:tracePt t="22924" x="5461000" y="5740400"/>
          <p14:tracePt t="22932" x="5461000" y="5715000"/>
          <p14:tracePt t="22940" x="5478463" y="5697538"/>
          <p14:tracePt t="22949" x="5478463" y="5672138"/>
          <p14:tracePt t="22957" x="5478463" y="5656263"/>
          <p14:tracePt t="22965" x="5486400" y="5630863"/>
          <p14:tracePt t="22973" x="5486400" y="5613400"/>
          <p14:tracePt t="22982" x="5503863" y="5605463"/>
          <p14:tracePt t="22990" x="5503863" y="5588000"/>
          <p14:tracePt t="22998" x="5519738" y="5588000"/>
          <p14:tracePt t="23015" x="5529263" y="5588000"/>
          <p14:tracePt t="23056" x="5545138" y="5588000"/>
          <p14:tracePt t="23081" x="5545138" y="5605463"/>
          <p14:tracePt t="23089" x="5545138" y="5613400"/>
          <p14:tracePt t="23098" x="5545138" y="5630863"/>
          <p14:tracePt t="23106" x="5529263" y="5638800"/>
          <p14:tracePt t="23114" x="5519738" y="5638800"/>
          <p14:tracePt t="23122" x="5519738" y="5656263"/>
          <p14:tracePt t="23131" x="5503863" y="5656263"/>
          <p14:tracePt t="23139" x="5486400" y="5656263"/>
          <p14:tracePt t="23147" x="5478463" y="5656263"/>
          <p14:tracePt t="23155" x="5478463" y="5638800"/>
          <p14:tracePt t="23164" x="5461000" y="5605463"/>
          <p14:tracePt t="23172" x="5461000" y="5545138"/>
          <p14:tracePt t="23180" x="5461000" y="5503863"/>
          <p14:tracePt t="23188" x="5461000" y="5435600"/>
          <p14:tracePt t="23197" x="5461000" y="5392738"/>
          <p14:tracePt t="23205" x="5461000" y="5351463"/>
          <p14:tracePt t="23213" x="5478463" y="5308600"/>
          <p14:tracePt t="23221" x="5486400" y="5265738"/>
          <p14:tracePt t="23230" x="5503863" y="5240338"/>
          <p14:tracePt t="23238" x="5519738" y="5224463"/>
          <p14:tracePt t="23246" x="5545138" y="5207000"/>
          <p14:tracePt t="23255" x="5545138" y="5199063"/>
          <p14:tracePt t="23263" x="5570538" y="5199063"/>
          <p14:tracePt t="23271" x="5588000" y="5199063"/>
          <p14:tracePt t="23280" x="5595938" y="5199063"/>
          <p14:tracePt t="23288" x="5613400" y="5199063"/>
          <p14:tracePt t="23296" x="5638800" y="5224463"/>
          <p14:tracePt t="23304" x="5672138" y="5249863"/>
          <p14:tracePt t="23313" x="5681663" y="5283200"/>
          <p14:tracePt t="23321" x="5697538" y="5326063"/>
          <p14:tracePt t="23330" x="5715000" y="5359400"/>
          <p14:tracePt t="23337" x="5722938" y="5392738"/>
          <p14:tracePt t="23346" x="5740400" y="5461000"/>
          <p14:tracePt t="23354" x="5740400" y="5486400"/>
          <p14:tracePt t="23363" x="5757863" y="5519738"/>
          <p14:tracePt t="23370" x="5757863" y="5562600"/>
          <p14:tracePt t="23380" x="5757863" y="5570538"/>
          <p14:tracePt t="23387" x="5757863" y="5588000"/>
          <p14:tracePt t="23412" x="5757863" y="5570538"/>
          <p14:tracePt t="23420" x="5765800" y="5529263"/>
          <p14:tracePt t="23428" x="5783263" y="5461000"/>
          <p14:tracePt t="23436" x="5808663" y="5392738"/>
          <p14:tracePt t="23445" x="5834063" y="5326063"/>
          <p14:tracePt t="23453" x="5867400" y="5249863"/>
          <p14:tracePt t="23461" x="5875338" y="5224463"/>
          <p14:tracePt t="23469" x="5910263" y="5181600"/>
          <p14:tracePt t="23478" x="5935663" y="5138738"/>
          <p14:tracePt t="23486" x="5961063" y="5122863"/>
          <p14:tracePt t="23494" x="5976938" y="5113338"/>
          <p14:tracePt t="23503" x="6002338" y="5113338"/>
          <p14:tracePt t="23513" x="6019800" y="5113338"/>
          <p14:tracePt t="23519" x="6045200" y="5113338"/>
          <p14:tracePt t="23527" x="6062663" y="5113338"/>
          <p14:tracePt t="23535" x="6088063" y="5138738"/>
          <p14:tracePt t="23544" x="6113463" y="5181600"/>
          <p14:tracePt t="23552" x="6113463" y="5207000"/>
          <p14:tracePt t="23560" x="6129338" y="5249863"/>
          <p14:tracePt t="23568" x="6146800" y="5283200"/>
          <p14:tracePt t="23577" x="6146800" y="5326063"/>
          <p14:tracePt t="23585" x="6154738" y="5351463"/>
          <p14:tracePt t="23593" x="6154738" y="5359400"/>
          <p14:tracePt t="23602" x="6154738" y="5376863"/>
          <p14:tracePt t="23610" x="6154738" y="5392738"/>
          <p14:tracePt t="23651" x="6154738" y="5359400"/>
          <p14:tracePt t="23659" x="6154738" y="5326063"/>
          <p14:tracePt t="23668" x="6172200" y="5265738"/>
          <p14:tracePt t="23676" x="6189663" y="5224463"/>
          <p14:tracePt t="23684" x="6215063" y="5181600"/>
          <p14:tracePt t="23692" x="6230938" y="5156200"/>
          <p14:tracePt t="23701" x="6273800" y="5122863"/>
          <p14:tracePt t="23709" x="6299200" y="5080000"/>
          <p14:tracePt t="23717" x="6324600" y="5054600"/>
          <p14:tracePt t="23725" x="6357938" y="5046663"/>
          <p14:tracePt t="23734" x="6408738" y="5029200"/>
          <p14:tracePt t="23742" x="6426200" y="5029200"/>
          <p14:tracePt t="23750" x="6451600" y="5029200"/>
          <p14:tracePt t="23758" x="6494463" y="5029200"/>
          <p14:tracePt t="23767" x="6519863" y="5029200"/>
          <p14:tracePt t="23775" x="6535738" y="5029200"/>
          <p14:tracePt t="23783" x="6561138" y="5046663"/>
          <p14:tracePt t="23792" x="6578600" y="5072063"/>
          <p14:tracePt t="23800" x="6596063" y="5097463"/>
          <p14:tracePt t="23808" x="6604000" y="5138738"/>
          <p14:tracePt t="23816" x="6604000" y="5199063"/>
          <p14:tracePt t="23825" x="6604000" y="5207000"/>
          <p14:tracePt t="23833" x="6604000" y="5249863"/>
          <p14:tracePt t="23841" x="6604000" y="5283200"/>
          <p14:tracePt t="23850" x="6604000" y="5291138"/>
          <p14:tracePt t="23858" x="6604000" y="5308600"/>
          <p14:tracePt t="23866" x="6604000" y="5326063"/>
          <p14:tracePt t="23891" x="6604000" y="5308600"/>
          <p14:tracePt t="23899" x="6604000" y="5265738"/>
          <p14:tracePt t="23907" x="6604000" y="5199063"/>
          <p14:tracePt t="23916" x="6604000" y="5122863"/>
          <p14:tracePt t="23924" x="6604000" y="5046663"/>
          <p14:tracePt t="23932" x="6637338" y="4970463"/>
          <p14:tracePt t="23940" x="6662738" y="4884738"/>
          <p14:tracePt t="23949" x="6672263" y="4859338"/>
          <p14:tracePt t="23957" x="6705600" y="4800600"/>
          <p14:tracePt t="23965" x="6731000" y="4775200"/>
          <p14:tracePt t="23974" x="6756400" y="4749800"/>
          <p14:tracePt t="23982" x="6789738" y="4732338"/>
          <p14:tracePt t="23990" x="6799263" y="4724400"/>
          <p14:tracePt t="23998" x="6815138" y="4724400"/>
          <p14:tracePt t="24007" x="6840538" y="4724400"/>
          <p14:tracePt t="24015" x="6858000" y="4724400"/>
          <p14:tracePt t="24023" x="6875463" y="4732338"/>
          <p14:tracePt t="24031" x="6883400" y="4767263"/>
          <p14:tracePt t="24040" x="6883400" y="4800600"/>
          <p14:tracePt t="24048" x="6883400" y="4818063"/>
          <p14:tracePt t="24056" x="6900863" y="4859338"/>
          <p14:tracePt t="24064" x="6900863" y="4902200"/>
          <p14:tracePt t="24073" x="6900863" y="4927600"/>
          <p14:tracePt t="24081" x="6900863" y="4945063"/>
          <p14:tracePt t="24089" x="6908800" y="4960938"/>
          <p14:tracePt t="24097" x="6908800" y="4970463"/>
          <p14:tracePt t="24114" x="6926263" y="4986338"/>
          <p14:tracePt t="24122" x="6951663" y="4986338"/>
          <p14:tracePt t="24131" x="6967538" y="4986338"/>
          <p14:tracePt t="24139" x="7010400" y="4986338"/>
          <p14:tracePt t="24147" x="7035800" y="4970463"/>
          <p14:tracePt t="24155" x="7078663" y="4945063"/>
          <p14:tracePt t="24164" x="7112000" y="4927600"/>
          <p14:tracePt t="24172" x="7154863" y="4919663"/>
          <p14:tracePt t="24180" x="7188200" y="4902200"/>
          <p14:tracePt t="24188" x="7231063" y="4884738"/>
          <p14:tracePt t="24197" x="7272338" y="4884738"/>
          <p14:tracePt t="24205" x="7307263" y="4884738"/>
          <p14:tracePt t="24213" x="7348538" y="4884738"/>
          <p14:tracePt t="24221" x="7391400" y="4884738"/>
          <p14:tracePt t="24230" x="7416800" y="4884738"/>
          <p14:tracePt t="24238" x="7442200" y="4919663"/>
          <p14:tracePt t="24246" x="7459663" y="4960938"/>
          <p14:tracePt t="24254" x="7467600" y="5003800"/>
          <p14:tracePt t="24263" x="7485063" y="5046663"/>
          <p14:tracePt t="24271" x="7485063" y="5113338"/>
          <p14:tracePt t="24280" x="7485063" y="5138738"/>
          <p14:tracePt t="24288" x="7485063" y="5181600"/>
          <p14:tracePt t="24296" x="7485063" y="5224463"/>
          <p14:tracePt t="24304" x="7485063" y="5240338"/>
          <p14:tracePt t="24313" x="7485063" y="5265738"/>
          <p14:tracePt t="24330" x="7500938" y="5283200"/>
          <p14:tracePt t="24346" x="7526338" y="5265738"/>
          <p14:tracePt t="24354" x="7551738" y="5240338"/>
          <p14:tracePt t="24363" x="7594600" y="5181600"/>
          <p14:tracePt t="24370" x="7637463" y="5122863"/>
          <p14:tracePt t="24380" x="7678738" y="5072063"/>
          <p14:tracePt t="24387" x="7739063" y="5003800"/>
          <p14:tracePt t="24396" x="7805738" y="4960938"/>
          <p14:tracePt t="24404" x="7866063" y="4919663"/>
          <p14:tracePt t="24413" x="7907338" y="4876800"/>
          <p14:tracePt t="24420" x="7958138" y="4859338"/>
          <p14:tracePt t="24428" x="8018463" y="4833938"/>
          <p14:tracePt t="24436" x="8059738" y="4833938"/>
          <p14:tracePt t="24445" x="8085138" y="4833938"/>
          <p14:tracePt t="24453" x="8145463" y="4833938"/>
          <p14:tracePt t="24461" x="8153400" y="4833938"/>
          <p14:tracePt t="24469" x="8186738" y="4843463"/>
          <p14:tracePt t="24478" x="8212138" y="4876800"/>
          <p14:tracePt t="24486" x="8237538" y="4902200"/>
          <p14:tracePt t="24494" x="8237538" y="4927600"/>
          <p14:tracePt t="24502" x="8262938" y="4960938"/>
          <p14:tracePt t="24511" x="8280400" y="4986338"/>
          <p14:tracePt t="24519" x="8297863" y="5011738"/>
          <p14:tracePt t="24527" x="8305800" y="5046663"/>
          <p14:tracePt t="24536" x="8323263" y="5054600"/>
          <p14:tracePt t="24544" x="8323263" y="5072063"/>
          <p14:tracePt t="24552" x="8339138" y="5080000"/>
          <p14:tracePt t="24560" x="8348663" y="5080000"/>
          <p14:tracePt t="24577" x="8364538" y="5080000"/>
          <p14:tracePt t="24585" x="8382000" y="5080000"/>
          <p14:tracePt t="24593" x="8389938" y="5080000"/>
          <p14:tracePt t="24602" x="8424863" y="5054600"/>
          <p14:tracePt t="24610" x="8432800" y="5046663"/>
          <p14:tracePt t="24618" x="8466138" y="5011738"/>
          <p14:tracePt t="24626" x="8509000" y="5003800"/>
          <p14:tracePt t="24635" x="8542338" y="4970463"/>
          <p14:tracePt t="24643" x="8585200" y="4970463"/>
          <p14:tracePt t="24651" x="8628063" y="4960938"/>
          <p14:tracePt t="24659" x="8712200" y="4960938"/>
          <p14:tracePt t="24668" x="8788400" y="4960938"/>
          <p14:tracePt t="24676" x="8856663" y="4960938"/>
          <p14:tracePt t="24684" x="8948738" y="4960938"/>
          <p14:tracePt t="24692" x="9034463" y="4960938"/>
          <p14:tracePt t="24701" x="9101138" y="4970463"/>
          <p14:tracePt t="24709" x="9144000" y="4970463"/>
          <p14:tracePt t="24717" x="9186863" y="4986338"/>
          <p14:tracePt t="24726" x="9228138" y="5003800"/>
          <p14:tracePt t="24734" x="9245600" y="5003800"/>
          <p14:tracePt t="24742" x="9263063" y="5011738"/>
          <p14:tracePt t="24750" x="9271000" y="5011738"/>
          <p14:tracePt t="24767" x="9271000" y="5029200"/>
          <p14:tracePt t="24982" x="9288463" y="5029200"/>
          <p14:tracePt t="24990" x="9415463" y="5011738"/>
          <p14:tracePt t="24998" x="9583738" y="4970463"/>
          <p14:tracePt t="25007" x="9779000" y="4927600"/>
          <p14:tracePt t="25015" x="9999663" y="4902200"/>
          <p14:tracePt t="25023" x="10261600" y="4884738"/>
          <p14:tracePt t="25032" x="10498138" y="4884738"/>
          <p14:tracePt t="25040" x="10710863" y="4884738"/>
          <p14:tracePt t="25048" x="11176000" y="4884738"/>
          <p14:tracePt t="25056" x="11371263" y="4919663"/>
          <p14:tracePt t="25065" x="11717338" y="5003800"/>
          <p14:tracePt t="25073" x="12039600" y="5080000"/>
          <p14:tracePt t="25081" x="12133263" y="5113338"/>
          <p14:tracePt t="25780" x="12149138" y="5249863"/>
          <p14:tracePt t="25787" x="12065000" y="5265738"/>
          <p14:tracePt t="25793" x="11955463" y="5283200"/>
          <p14:tracePt t="25800" x="11853863" y="5291138"/>
          <p14:tracePt t="25809" x="11742738" y="5308600"/>
          <p14:tracePt t="25817" x="11717338" y="5308600"/>
          <p14:tracePt t="25825" x="11658600" y="5326063"/>
          <p14:tracePt t="25833" x="11607800" y="5326063"/>
          <p14:tracePt t="25842" x="11574463" y="5326063"/>
          <p14:tracePt t="25850" x="11549063" y="5326063"/>
          <p14:tracePt t="25858" x="11531600" y="5326063"/>
          <p14:tracePt t="25866" x="11523663" y="5326063"/>
          <p14:tracePt t="25891" x="11523663" y="5308600"/>
          <p14:tracePt t="25899" x="11523663" y="5291138"/>
          <p14:tracePt t="25907" x="11523663" y="5283200"/>
          <p14:tracePt t="25941" x="11523663" y="5265738"/>
          <p14:tracePt t="25990" x="11523663" y="5283200"/>
          <p14:tracePt t="26006" x="11506200" y="5291138"/>
          <p14:tracePt t="26015" x="11506200" y="5308600"/>
          <p14:tracePt t="26023" x="11506200" y="5326063"/>
          <p14:tracePt t="26031" x="11506200" y="5334000"/>
          <p14:tracePt t="26040" x="11498263" y="5351463"/>
          <p14:tracePt t="26048" x="11498263" y="5359400"/>
          <p14:tracePt t="26065" x="11498263" y="5376863"/>
          <p14:tracePt t="26073" x="11498263" y="5392738"/>
          <p14:tracePt t="26081" x="11498263" y="5402263"/>
          <p14:tracePt t="26097" x="11498263" y="5418138"/>
          <p14:tracePt t="26106" x="11498263" y="5435600"/>
          <p14:tracePt t="26114" x="11498263" y="5443538"/>
          <p14:tracePt t="26122" x="11498263" y="5461000"/>
          <p14:tracePt t="26131" x="11498263" y="5478463"/>
          <p14:tracePt t="26139" x="11498263" y="5486400"/>
          <p14:tracePt t="26147" x="11498263" y="5503863"/>
          <p14:tracePt t="26155" x="11498263" y="5519738"/>
          <p14:tracePt t="26164" x="11498263" y="5529263"/>
          <p14:tracePt t="26172" x="11498263" y="5545138"/>
          <p14:tracePt t="26188" x="11498263" y="5562600"/>
          <p14:tracePt t="26213" x="11498263" y="5570538"/>
          <p14:tracePt t="26221" x="11506200" y="5570538"/>
          <p14:tracePt t="26230" x="11523663" y="5570538"/>
          <p14:tracePt t="26238" x="11531600" y="5545138"/>
          <p14:tracePt t="26246" x="11549063" y="5519738"/>
          <p14:tracePt t="26255" x="11574463" y="5486400"/>
          <p14:tracePt t="26263" x="11607800" y="5443538"/>
          <p14:tracePt t="26271" x="11615738" y="5435600"/>
          <p14:tracePt t="26280" x="11650663" y="5402263"/>
          <p14:tracePt t="26288" x="11658600" y="5359400"/>
          <p14:tracePt t="26296" x="11691938" y="5351463"/>
          <p14:tracePt t="26304" x="11701463" y="5326063"/>
          <p14:tracePt t="26313" x="11717338" y="5308600"/>
          <p14:tracePt t="26320" x="11734800" y="5291138"/>
          <p14:tracePt t="26337" x="11734800" y="5283200"/>
          <p14:tracePt t="26346" x="11742738" y="5283200"/>
          <p14:tracePt t="26370" x="11760200" y="5265738"/>
          <p14:tracePt t="26444" x="11742738" y="5249863"/>
          <p14:tracePt t="26453" x="11734800" y="5249863"/>
          <p14:tracePt t="26461" x="11717338" y="5249863"/>
          <p14:tracePt t="26480" x="11691938" y="5249863"/>
          <p14:tracePt t="26486" x="11676063" y="5249863"/>
          <p14:tracePt t="26502" x="11658600" y="5249863"/>
          <p14:tracePt t="26511" x="11633200" y="5249863"/>
          <p14:tracePt t="26519" x="11607800" y="5249863"/>
          <p14:tracePt t="26527" x="11590338" y="5249863"/>
          <p14:tracePt t="26535" x="11564938" y="5249863"/>
          <p14:tracePt t="26544" x="11531600" y="5249863"/>
          <p14:tracePt t="26552" x="11506200" y="5265738"/>
          <p14:tracePt t="26560" x="11480800" y="5283200"/>
          <p14:tracePt t="26569" x="11455400" y="5283200"/>
          <p14:tracePt t="26577" x="11437938" y="5291138"/>
          <p14:tracePt t="26585" x="11422063" y="5291138"/>
          <p14:tracePt t="26593" x="11412538" y="5291138"/>
          <p14:tracePt t="26610" x="11412538" y="5265738"/>
          <p14:tracePt t="26618" x="11412538" y="5224463"/>
          <p14:tracePt t="26626" x="11437938" y="5199063"/>
          <p14:tracePt t="26635" x="11506200" y="5156200"/>
          <p14:tracePt t="26643" x="11574463" y="5113338"/>
          <p14:tracePt t="26651" x="11650663" y="5072063"/>
          <p14:tracePt t="26660" x="11734800" y="5046663"/>
          <p14:tracePt t="26668" x="11811000" y="5011738"/>
          <p14:tracePt t="26676" x="11895138" y="5003800"/>
          <p14:tracePt t="26684" x="11980863" y="4986338"/>
          <p14:tracePt t="26692" x="12057063" y="4986338"/>
          <p14:tracePt t="26701" x="12123738" y="4986338"/>
          <p14:tracePt t="26709" x="12174538" y="5003800"/>
          <p14:tracePt t="26809" x="12149138" y="5808663"/>
          <p14:tracePt t="26817" x="12065000" y="5884863"/>
          <p14:tracePt t="26825" x="11980863" y="5935663"/>
          <p14:tracePt t="26833" x="11912600" y="5994400"/>
          <p14:tracePt t="26841" x="11828463" y="6019800"/>
          <p14:tracePt t="26850" x="11742738" y="6019800"/>
          <p14:tracePt t="26858" x="11676063" y="6037263"/>
          <p14:tracePt t="26866" x="11607800" y="6037263"/>
          <p14:tracePt t="26874" x="11531600" y="6002338"/>
          <p14:tracePt t="26883" x="11463338" y="5961063"/>
          <p14:tracePt t="26891" x="11396663" y="5884863"/>
          <p14:tracePt t="26899" x="11353800" y="5824538"/>
          <p14:tracePt t="26908" x="11310938" y="5740400"/>
          <p14:tracePt t="26916" x="11285538" y="5638800"/>
          <p14:tracePt t="26924" x="11285538" y="5545138"/>
          <p14:tracePt t="26932" x="11269663" y="5443538"/>
          <p14:tracePt t="26940" x="11269663" y="5359400"/>
          <p14:tracePt t="26949" x="11269663" y="5291138"/>
          <p14:tracePt t="26957" x="11285538" y="5207000"/>
          <p14:tracePt t="26965" x="11328400" y="5156200"/>
          <p14:tracePt t="26974" x="11371263" y="5113338"/>
          <p14:tracePt t="26982" x="11422063" y="5054600"/>
          <p14:tracePt t="26990" x="11480800" y="5046663"/>
          <p14:tracePt t="26998" x="11549063" y="5011738"/>
          <p14:tracePt t="27007" x="11607800" y="5011738"/>
          <p14:tracePt t="27015" x="11658600" y="5011738"/>
          <p14:tracePt t="27023" x="11734800" y="5011738"/>
          <p14:tracePt t="27031" x="11785600" y="5046663"/>
          <p14:tracePt t="27040" x="11844338" y="5097463"/>
          <p14:tracePt t="27048" x="11887200" y="5156200"/>
          <p14:tracePt t="27056" x="11938000" y="5224463"/>
          <p14:tracePt t="27064" x="11971338" y="5326063"/>
          <p14:tracePt t="27073" x="11980863" y="5418138"/>
          <p14:tracePt t="27081" x="11996738" y="5503863"/>
          <p14:tracePt t="27089" x="11996738" y="5613400"/>
          <p14:tracePt t="27098" x="11996738" y="5715000"/>
          <p14:tracePt t="27106" x="11971338" y="5799138"/>
          <p14:tracePt t="27114" x="11938000" y="5867400"/>
          <p14:tracePt t="27122" x="11895138" y="5935663"/>
          <p14:tracePt t="27130" x="11887200" y="5961063"/>
          <p14:tracePt t="27139" x="11844338" y="6002338"/>
          <p14:tracePt t="27147" x="11811000" y="6019800"/>
          <p14:tracePt t="27155" x="11785600" y="6037263"/>
          <p14:tracePt t="27164" x="11760200" y="6045200"/>
          <p14:tracePt t="27172" x="11734800" y="6045200"/>
          <p14:tracePt t="27180" x="11701463" y="6045200"/>
          <p14:tracePt t="27188" x="11691938" y="6045200"/>
          <p14:tracePt t="27197" x="11676063" y="6002338"/>
          <p14:tracePt t="27205" x="11658600" y="5961063"/>
          <p14:tracePt t="27213" x="11658600" y="5918200"/>
          <p14:tracePt t="27222" x="11658600" y="5867400"/>
          <p14:tracePt t="27230" x="11658600" y="5808663"/>
          <p14:tracePt t="27238" x="11691938" y="5757863"/>
          <p14:tracePt t="27247" x="11717338" y="5697538"/>
          <p14:tracePt t="27254" x="11742738" y="5681663"/>
          <p14:tracePt t="27263" x="11777663" y="5638800"/>
          <p14:tracePt t="27271" x="11803063" y="5613400"/>
          <p14:tracePt t="27280" x="11811000" y="5588000"/>
          <p14:tracePt t="27287" x="11828463" y="5570538"/>
          <p14:tracePt t="27297" x="11844338" y="5562600"/>
          <p14:tracePt t="27304" x="11853863" y="5562600"/>
          <p14:tracePt t="27321" x="11853863" y="5545138"/>
          <p14:tracePt t="27330" x="11869738" y="5545138"/>
          <p14:tracePt t="27346" x="11869738" y="5529263"/>
          <p14:tracePt t="27362" x="11869738" y="5519738"/>
          <p14:tracePt t="27395" x="11869738" y="5503863"/>
          <p14:tracePt t="27428" x="11853863" y="5519738"/>
          <p14:tracePt t="27436" x="11828463" y="5529263"/>
          <p14:tracePt t="27445" x="11785600" y="5562600"/>
          <p14:tracePt t="27453" x="11734800" y="5588000"/>
          <p14:tracePt t="27461" x="11691938" y="5613400"/>
          <p14:tracePt t="27470" x="11633200" y="5613400"/>
          <p14:tracePt t="27478" x="11590338" y="5613400"/>
          <p14:tracePt t="27486" x="11531600" y="5613400"/>
          <p14:tracePt t="27494" x="11498263" y="5588000"/>
          <p14:tracePt t="27503" x="11455400" y="5545138"/>
          <p14:tracePt t="27511" x="11422063" y="5486400"/>
          <p14:tracePt t="27519" x="11396663" y="5402263"/>
          <p14:tracePt t="27527" x="11396663" y="5334000"/>
          <p14:tracePt t="27536" x="11396663" y="5249863"/>
          <p14:tracePt t="27544" x="11396663" y="5164138"/>
          <p14:tracePt t="27552" x="11396663" y="5097463"/>
          <p14:tracePt t="27560" x="11437938" y="5046663"/>
          <p14:tracePt t="27569" x="11506200" y="5003800"/>
          <p14:tracePt t="27577" x="11574463" y="4970463"/>
          <p14:tracePt t="27585" x="11650663" y="4945063"/>
          <p14:tracePt t="27593" x="11734800" y="4945063"/>
          <p14:tracePt t="27602" x="11811000" y="4945063"/>
          <p14:tracePt t="27610" x="11895138" y="4945063"/>
          <p14:tracePt t="27618" x="11971338" y="4945063"/>
          <p14:tracePt t="27626" x="12057063" y="4970463"/>
          <p14:tracePt t="27635" x="12107863" y="5029200"/>
          <p14:tracePt t="27643" x="12166600" y="5072063"/>
          <p14:tracePt t="27709" x="12166600" y="5545138"/>
          <p14:tracePt t="27717" x="12107863" y="5588000"/>
          <p14:tracePt t="27725" x="12039600" y="5630863"/>
          <p14:tracePt t="27734" x="11955463" y="5656263"/>
          <p14:tracePt t="27742" x="11853863" y="5656263"/>
          <p14:tracePt t="27750" x="11777663" y="5656263"/>
          <p14:tracePt t="27759" x="11701463" y="5656263"/>
          <p14:tracePt t="27767" x="11607800" y="5613400"/>
          <p14:tracePt t="27775" x="11549063" y="5570538"/>
          <p14:tracePt t="27783" x="11498263" y="5529263"/>
          <p14:tracePt t="27792" x="11480800" y="5503863"/>
          <p14:tracePt t="27800" x="11437938" y="5461000"/>
          <p14:tracePt t="27808" x="11412538" y="5402263"/>
          <p14:tracePt t="27816" x="11396663" y="5359400"/>
          <p14:tracePt t="27825" x="11379200" y="5334000"/>
          <p14:tracePt t="27833" x="11379200" y="5308600"/>
          <p14:tracePt t="27841" x="11379200" y="5283200"/>
          <p14:tracePt t="27849" x="11379200" y="5249863"/>
          <p14:tracePt t="27858" x="11379200" y="5240338"/>
          <p14:tracePt t="27874" x="11379200" y="5224463"/>
          <p14:tracePt t="27916" x="11396663" y="5224463"/>
          <p14:tracePt t="28163" x="11396663" y="5207000"/>
          <p14:tracePt t="28172" x="11371263" y="5199063"/>
          <p14:tracePt t="28180" x="11371263" y="5164138"/>
          <p14:tracePt t="28188" x="11353800" y="5138738"/>
          <p14:tracePt t="28197" x="11353800" y="5113338"/>
          <p14:tracePt t="28205" x="11353800" y="5080000"/>
          <p14:tracePt t="28213" x="11353800" y="5046663"/>
          <p14:tracePt t="28221" x="11353800" y="4960938"/>
          <p14:tracePt t="28230" x="11353800" y="4884738"/>
          <p14:tracePt t="28238" x="11353800" y="4749800"/>
          <p14:tracePt t="28247" x="11371263" y="4681538"/>
          <p14:tracePt t="28254" x="11396663" y="4579938"/>
          <p14:tracePt t="28263" x="11437938" y="4487863"/>
          <p14:tracePt t="28271" x="11480800" y="4360863"/>
          <p14:tracePt t="28280" x="11523663" y="4249738"/>
          <p14:tracePt t="28287" x="11564938" y="4148138"/>
          <p14:tracePt t="28296" x="11607800" y="4021138"/>
          <p14:tracePt t="28304" x="11633200" y="3929063"/>
          <p14:tracePt t="28313" x="11658600" y="3827463"/>
          <p14:tracePt t="28321" x="11676063" y="3802063"/>
          <p14:tracePt t="28330" x="11691938" y="3741738"/>
          <p14:tracePt t="28337" x="11717338" y="3675063"/>
          <p14:tracePt t="28346" x="11734800" y="3632200"/>
          <p14:tracePt t="28354" x="11734800" y="3606800"/>
          <p14:tracePt t="28363" x="11742738" y="3563938"/>
          <p14:tracePt t="28370" x="11742738" y="3530600"/>
          <p14:tracePt t="28380" x="11742738" y="3479800"/>
          <p14:tracePt t="28386" x="11742738" y="3446463"/>
          <p14:tracePt t="28395" x="11742738" y="3411538"/>
          <p14:tracePt t="28403" x="11742738" y="3378200"/>
          <p14:tracePt t="28411" x="11742738" y="3352800"/>
          <p14:tracePt t="28420" x="11742738" y="3309938"/>
          <p14:tracePt t="28428" x="11742738" y="3268663"/>
          <p14:tracePt t="28436" x="11742738" y="3243263"/>
          <p14:tracePt t="28445" x="11742738" y="3208338"/>
          <p14:tracePt t="28453" x="11742738" y="3182938"/>
          <p14:tracePt t="28461" x="11742738" y="3167063"/>
          <p14:tracePt t="28469" x="11742738" y="3157538"/>
          <p14:tracePt t="28486" x="11742738" y="3141663"/>
          <p14:tracePt t="28510" x="11742738" y="3132138"/>
          <p14:tracePt t="28527" x="11742738" y="3116263"/>
          <p14:tracePt t="28544" x="11760200" y="3098800"/>
          <p14:tracePt t="28552" x="11760200" y="3090863"/>
          <p14:tracePt t="28560" x="11760200" y="3073400"/>
          <p14:tracePt t="28568" x="11777663" y="3055938"/>
          <p14:tracePt t="28577" x="11777663" y="3048000"/>
          <p14:tracePt t="28585" x="11785600" y="3030538"/>
          <p14:tracePt t="28593" x="11785600" y="3014663"/>
          <p14:tracePt t="28602" x="11803063" y="3005138"/>
          <p14:tracePt t="28610" x="11803063" y="2989263"/>
          <p14:tracePt t="28618" x="11803063" y="2971800"/>
          <p14:tracePt t="28626" x="11803063" y="2963863"/>
          <p14:tracePt t="28634" x="11803063" y="2946400"/>
          <p14:tracePt t="28643" x="11803063" y="2921000"/>
          <p14:tracePt t="28651" x="11803063" y="2903538"/>
          <p14:tracePt t="28659" x="11803063" y="2887663"/>
          <p14:tracePt t="28668" x="11803063" y="2862263"/>
          <p14:tracePt t="28676" x="11803063" y="2852738"/>
          <p14:tracePt t="28684" x="11785600" y="2836863"/>
          <p14:tracePt t="28701" x="11777663" y="2819400"/>
          <p14:tracePt t="28717" x="11760200" y="2819400"/>
          <p14:tracePt t="28742" x="11742738" y="2819400"/>
          <p14:tracePt t="28767" x="11734800" y="2819400"/>
          <p14:tracePt t="28783" x="11717338" y="2819400"/>
          <p14:tracePt t="28800" x="11701463" y="2836863"/>
          <p14:tracePt t="28816" x="11691938" y="2852738"/>
          <p14:tracePt t="28833" x="11676063" y="2862263"/>
          <p14:tracePt t="28849" x="11676063" y="2878138"/>
          <p14:tracePt t="28858" x="11658600" y="2878138"/>
          <p14:tracePt t="28882" x="11658600" y="2887663"/>
          <p14:tracePt t="28891" x="11650663" y="2887663"/>
          <p14:tracePt t="28899" x="11650663" y="2903538"/>
          <p14:tracePt t="28916" x="11633200" y="2921000"/>
          <p14:tracePt t="28924" x="11633200" y="2928938"/>
          <p14:tracePt t="28932" x="11633200" y="2946400"/>
          <p14:tracePt t="28940" x="11633200" y="2963863"/>
          <p14:tracePt t="28957" x="11633200" y="2971800"/>
          <p14:tracePt t="28965" x="11633200" y="2989263"/>
          <p14:tracePt t="28998" x="11633200" y="3005138"/>
          <p14:tracePt t="29073" x="11633200" y="3014663"/>
          <p14:tracePt t="29106" x="11633200" y="3030538"/>
          <p14:tracePt t="29122" x="11615738" y="3030538"/>
          <p14:tracePt t="29387" x="11633200" y="3030538"/>
          <p14:tracePt t="29412" x="11633200" y="3014663"/>
          <p14:tracePt t="29420" x="11650663" y="3014663"/>
          <p14:tracePt t="29444" x="11658600" y="3014663"/>
          <p14:tracePt t="29453" x="11676063" y="3005138"/>
          <p14:tracePt t="29469" x="11691938" y="3005138"/>
          <p14:tracePt t="29477" x="11701463" y="3005138"/>
          <p14:tracePt t="29502" x="11717338" y="3005138"/>
          <p14:tracePt t="29519" x="11734800" y="3005138"/>
          <p14:tracePt t="29552" x="11742738" y="3005138"/>
          <p14:tracePt t="29701" x="11760200" y="3005138"/>
          <p14:tracePt t="29791" x="11777663" y="3005138"/>
          <p14:tracePt t="29833" x="11785600" y="3005138"/>
          <p14:tracePt t="29858" x="11803063" y="3005138"/>
          <p14:tracePt t="29899" x="11811000" y="3005138"/>
          <p14:tracePt t="29924" x="11811000" y="2989263"/>
          <p14:tracePt t="29949" x="11828463" y="2989263"/>
          <p14:tracePt t="29990" x="11844338" y="2989263"/>
          <p14:tracePt t="30031" x="11853863" y="2971800"/>
          <p14:tracePt t="30089" x="11869738" y="2971800"/>
          <p14:tracePt t="30139" x="11869738" y="2963863"/>
          <p14:tracePt t="30370" x="11887200" y="2963863"/>
          <p14:tracePt t="30411" x="11895138" y="2963863"/>
          <p14:tracePt t="30420" x="11895138" y="2946400"/>
          <p14:tracePt t="30445" x="11912600" y="2946400"/>
          <p14:tracePt t="32346" x="11895138" y="2946400"/>
          <p14:tracePt t="33941" x="11887200" y="2946400"/>
          <p14:tracePt t="33949" x="11869738" y="2921000"/>
          <p14:tracePt t="33957" x="11811000" y="2862263"/>
          <p14:tracePt t="33965" x="11777663" y="2794000"/>
          <p14:tracePt t="33974" x="11701463" y="2684463"/>
          <p14:tracePt t="33982" x="11549063" y="2471738"/>
          <p14:tracePt t="33990" x="11396663" y="2235200"/>
          <p14:tracePt t="33999" x="11244263" y="1938338"/>
          <p14:tracePt t="34007" x="11091863" y="1617663"/>
          <p14:tracePt t="34015" x="10922000" y="1252538"/>
          <p14:tracePt t="34023" x="10769600" y="863600"/>
          <p14:tracePt t="34032" x="10701338" y="668338"/>
          <p14:tracePt t="34040" x="10574338" y="322263"/>
        </p14:tracePtLst>
      </p14:laserTraceLst>
    </p:ext>
  </p:extLs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4E6"/>
        </a:solidFill>
        <a:effectLst/>
      </p:bgPr>
    </p:bg>
    <p:spTree>
      <p:nvGrpSpPr>
        <p:cNvPr id="1" name=""/>
        <p:cNvGrpSpPr/>
        <p:nvPr/>
      </p:nvGrpSpPr>
      <p:grpSpPr>
        <a:xfrm>
          <a:off x="0" y="0"/>
          <a:ext cx="0" cy="0"/>
          <a:chOff x="0" y="0"/>
          <a:chExt cx="0" cy="0"/>
        </a:xfrm>
      </p:grpSpPr>
      <p:sp useBgFill="1">
        <p:nvSpPr>
          <p:cNvPr id="893" name="Rectangle 734">
            <a:extLst>
              <a:ext uri="{FF2B5EF4-FFF2-40B4-BE49-F238E27FC236}">
                <a16:creationId xmlns:a16="http://schemas.microsoft.com/office/drawing/2014/main" id="{9FF4A234-29BA-4B70-BFC0-64FBB64F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76300" y="549963"/>
            <a:ext cx="3333611" cy="3410047"/>
          </a:xfrm>
        </p:spPr>
        <p:txBody>
          <a:bodyPr>
            <a:normAutofit/>
          </a:bodyPr>
          <a:lstStyle/>
          <a:p>
            <a:pPr algn="ctr"/>
            <a:r>
              <a:rPr lang="en-US">
                <a:cs typeface="Calibri Light"/>
              </a:rPr>
              <a:t>Marketing Mix: Price</a:t>
            </a:r>
            <a:endParaRPr lang="en-US"/>
          </a:p>
        </p:txBody>
      </p:sp>
      <p:sp>
        <p:nvSpPr>
          <p:cNvPr id="894" name="Rectangle 736">
            <a:extLst>
              <a:ext uri="{FF2B5EF4-FFF2-40B4-BE49-F238E27FC236}">
                <a16:creationId xmlns:a16="http://schemas.microsoft.com/office/drawing/2014/main" id="{97492946-B39C-4250-B4C8-D82A25043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84896" y="0"/>
            <a:ext cx="6640807" cy="59889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idx="1"/>
          </p:nvPr>
        </p:nvSpPr>
        <p:spPr>
          <a:xfrm>
            <a:off x="5050808" y="299252"/>
            <a:ext cx="5941671" cy="5390518"/>
          </a:xfrm>
        </p:spPr>
        <p:txBody>
          <a:bodyPr vert="horz" lIns="91440" tIns="45720" rIns="91440" bIns="45720" rtlCol="0" anchor="t">
            <a:normAutofit lnSpcReduction="10000"/>
          </a:bodyPr>
          <a:lstStyle/>
          <a:p>
            <a:pPr marL="0" indent="0">
              <a:buClr>
                <a:srgbClr val="C3B2A7"/>
              </a:buClr>
              <a:buNone/>
            </a:pPr>
            <a:r>
              <a:rPr lang="en-US" sz="1600">
                <a:solidFill>
                  <a:schemeClr val="tx1"/>
                </a:solidFill>
                <a:latin typeface="Times New Roman"/>
                <a:cs typeface="Times New Roman"/>
              </a:rPr>
              <a:t>We plan on using the cost-based pricing which involves calculating the total cost of production and adding a markup to determine the selling price. We will add a markup of 50% or more to cover the development and manufacturing costs, as well generate a profit.</a:t>
            </a:r>
            <a:br>
              <a:rPr lang="en-US" sz="1600">
                <a:solidFill>
                  <a:schemeClr val="tx1"/>
                </a:solidFill>
                <a:latin typeface="Times New Roman"/>
                <a:cs typeface="Times New Roman"/>
              </a:rPr>
            </a:br>
            <a:endParaRPr lang="en-US" sz="1600">
              <a:solidFill>
                <a:schemeClr val="tx1"/>
              </a:solidFill>
              <a:latin typeface="Times New Roman"/>
              <a:cs typeface="Times New Roman"/>
            </a:endParaRPr>
          </a:p>
          <a:p>
            <a:pPr marL="0" indent="0" algn="ctr">
              <a:buClr>
                <a:srgbClr val="C3B2A7"/>
              </a:buClr>
              <a:buNone/>
            </a:pPr>
            <a:r>
              <a:rPr lang="en-US" sz="1600" b="1">
                <a:solidFill>
                  <a:schemeClr val="tx1"/>
                </a:solidFill>
                <a:latin typeface="Times New Roman"/>
                <a:cs typeface="Times New Roman"/>
              </a:rPr>
              <a:t>Total sales  = Selling price x No. of units sold/year</a:t>
            </a:r>
          </a:p>
          <a:p>
            <a:pPr marL="0" indent="0" algn="ctr">
              <a:buClr>
                <a:srgbClr val="C3B2A7"/>
              </a:buClr>
              <a:buNone/>
            </a:pPr>
            <a:r>
              <a:rPr lang="en-US" sz="1600" b="1">
                <a:solidFill>
                  <a:schemeClr val="tx1"/>
                </a:solidFill>
                <a:latin typeface="Times New Roman"/>
                <a:cs typeface="Times New Roman"/>
              </a:rPr>
              <a:t>Total sales = $20,000.00 x 75 = $1,500,000.00</a:t>
            </a:r>
            <a:br>
              <a:rPr lang="en-US" sz="1600" b="0">
                <a:solidFill>
                  <a:schemeClr val="tx1"/>
                </a:solidFill>
              </a:rPr>
            </a:br>
            <a:endParaRPr lang="en-US" sz="1600" b="0">
              <a:solidFill>
                <a:schemeClr val="tx1"/>
              </a:solidFill>
              <a:latin typeface="Times New Roman"/>
              <a:cs typeface="Times New Roman"/>
            </a:endParaRPr>
          </a:p>
          <a:p>
            <a:pPr marL="0" indent="0">
              <a:buClr>
                <a:srgbClr val="C3B2A7"/>
              </a:buClr>
              <a:buNone/>
            </a:pPr>
            <a:r>
              <a:rPr lang="en-US" sz="1600">
                <a:solidFill>
                  <a:schemeClr val="tx1"/>
                </a:solidFill>
                <a:latin typeface="Times New Roman"/>
                <a:cs typeface="Times New Roman"/>
              </a:rPr>
              <a:t>So, using a cost-based pricing strategy with an estimated cost and expense of $500,000.00 and a minimum of 75 customers per year, we would need to charge a selling price of $20,000.00 per customer to earn a 50% profit margin and generate $1,500,000.00 in total sales per year.</a:t>
            </a:r>
            <a:br>
              <a:rPr lang="en-US" sz="1600">
                <a:solidFill>
                  <a:schemeClr val="tx1"/>
                </a:solidFill>
              </a:rPr>
            </a:br>
            <a:endParaRPr lang="en-US">
              <a:solidFill>
                <a:schemeClr val="tx1"/>
              </a:solidFill>
              <a:latin typeface="Times New Roman"/>
              <a:cs typeface="Times New Roman"/>
            </a:endParaRPr>
          </a:p>
        </p:txBody>
      </p:sp>
      <p:sp>
        <p:nvSpPr>
          <p:cNvPr id="739" name="Freeform 142">
            <a:extLst>
              <a:ext uri="{FF2B5EF4-FFF2-40B4-BE49-F238E27FC236}">
                <a16:creationId xmlns:a16="http://schemas.microsoft.com/office/drawing/2014/main" id="{B30D69F3-F5DC-4D65-B4AF-733FF6D50D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768174" y="6609757"/>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741" name="Group 740">
            <a:extLst>
              <a:ext uri="{FF2B5EF4-FFF2-40B4-BE49-F238E27FC236}">
                <a16:creationId xmlns:a16="http://schemas.microsoft.com/office/drawing/2014/main" id="{FDEC2BF8-6140-4DEA-8D04-010C6305BF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682" y="5502854"/>
            <a:ext cx="12048558" cy="1050358"/>
            <a:chOff x="19682" y="5502854"/>
            <a:chExt cx="12048558" cy="1050358"/>
          </a:xfrm>
        </p:grpSpPr>
        <p:sp>
          <p:nvSpPr>
            <p:cNvPr id="742" name="Freeform 6">
              <a:extLst>
                <a:ext uri="{FF2B5EF4-FFF2-40B4-BE49-F238E27FC236}">
                  <a16:creationId xmlns:a16="http://schemas.microsoft.com/office/drawing/2014/main" id="{26951B5F-AC36-48AF-A319-55FE784252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9327394" y="6355326"/>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3" name="Freeform 55">
              <a:extLst>
                <a:ext uri="{FF2B5EF4-FFF2-40B4-BE49-F238E27FC236}">
                  <a16:creationId xmlns:a16="http://schemas.microsoft.com/office/drawing/2014/main" id="{F49E610F-6598-471F-91DF-D5851F14A1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1911390" y="5532658"/>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4" name="Freeform 57">
              <a:extLst>
                <a:ext uri="{FF2B5EF4-FFF2-40B4-BE49-F238E27FC236}">
                  <a16:creationId xmlns:a16="http://schemas.microsoft.com/office/drawing/2014/main" id="{74DE0CDB-BB1F-4A69-A0A2-9C32D0B6AC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1684530" y="5529394"/>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5" name="Freeform 60">
              <a:extLst>
                <a:ext uri="{FF2B5EF4-FFF2-40B4-BE49-F238E27FC236}">
                  <a16:creationId xmlns:a16="http://schemas.microsoft.com/office/drawing/2014/main" id="{05BE2C0F-8AF8-4EB8-9EE8-0F65327A51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1435517" y="5521987"/>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6" name="Freeform 82">
              <a:extLst>
                <a:ext uri="{FF2B5EF4-FFF2-40B4-BE49-F238E27FC236}">
                  <a16:creationId xmlns:a16="http://schemas.microsoft.com/office/drawing/2014/main" id="{2A5CD3F7-632C-4582-87F6-584F870E03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1395640" y="5789705"/>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7" name="Freeform 83">
              <a:extLst>
                <a:ext uri="{FF2B5EF4-FFF2-40B4-BE49-F238E27FC236}">
                  <a16:creationId xmlns:a16="http://schemas.microsoft.com/office/drawing/2014/main" id="{51D68BBB-9910-4A2E-8881-4760A930C0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1665033" y="5771753"/>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8" name="Freeform 89">
              <a:extLst>
                <a:ext uri="{FF2B5EF4-FFF2-40B4-BE49-F238E27FC236}">
                  <a16:creationId xmlns:a16="http://schemas.microsoft.com/office/drawing/2014/main" id="{7EC690E3-A4DE-4B8A-A186-0F3B49BC21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1907845" y="5826426"/>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9" name="Freeform 105">
              <a:extLst>
                <a:ext uri="{FF2B5EF4-FFF2-40B4-BE49-F238E27FC236}">
                  <a16:creationId xmlns:a16="http://schemas.microsoft.com/office/drawing/2014/main" id="{1BB18CCD-20C3-4BE5-A6BA-9339E8AB94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1376143" y="6032065"/>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0" name="Freeform 107">
              <a:extLst>
                <a:ext uri="{FF2B5EF4-FFF2-40B4-BE49-F238E27FC236}">
                  <a16:creationId xmlns:a16="http://schemas.microsoft.com/office/drawing/2014/main" id="{BED0B41F-67D3-4AD8-9A8A-DA5DD871AB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1088139" y="6055729"/>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1" name="Freeform 109">
              <a:extLst>
                <a:ext uri="{FF2B5EF4-FFF2-40B4-BE49-F238E27FC236}">
                  <a16:creationId xmlns:a16="http://schemas.microsoft.com/office/drawing/2014/main" id="{BC7AB75D-8130-4CC6-96B3-BAD26C3747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1655287" y="6058995"/>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2" name="Freeform 111">
              <a:extLst>
                <a:ext uri="{FF2B5EF4-FFF2-40B4-BE49-F238E27FC236}">
                  <a16:creationId xmlns:a16="http://schemas.microsoft.com/office/drawing/2014/main" id="{A4118456-1C3E-447C-81DD-1F013BF5E3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1937087" y="6071235"/>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3" name="Freeform 132">
              <a:extLst>
                <a:ext uri="{FF2B5EF4-FFF2-40B4-BE49-F238E27FC236}">
                  <a16:creationId xmlns:a16="http://schemas.microsoft.com/office/drawing/2014/main" id="{9C6D6B04-EC5A-4149-A53B-C73E976931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1522245" y="6348605"/>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4" name="Freeform 134">
              <a:extLst>
                <a:ext uri="{FF2B5EF4-FFF2-40B4-BE49-F238E27FC236}">
                  <a16:creationId xmlns:a16="http://schemas.microsoft.com/office/drawing/2014/main" id="{813095FE-556E-4A61-9BF3-732D492805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1284869" y="6310329"/>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5" name="Freeform 141">
              <a:extLst>
                <a:ext uri="{FF2B5EF4-FFF2-40B4-BE49-F238E27FC236}">
                  <a16:creationId xmlns:a16="http://schemas.microsoft.com/office/drawing/2014/main" id="{21793E62-B549-4243-B8FA-B143D6B4AE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1853621" y="6338596"/>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6" name="Freeform 91">
              <a:extLst>
                <a:ext uri="{FF2B5EF4-FFF2-40B4-BE49-F238E27FC236}">
                  <a16:creationId xmlns:a16="http://schemas.microsoft.com/office/drawing/2014/main" id="{43ADD9DB-48ED-4A8C-9A75-0E93AB479C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0610793" y="6070034"/>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7" name="Freeform 92">
              <a:extLst>
                <a:ext uri="{FF2B5EF4-FFF2-40B4-BE49-F238E27FC236}">
                  <a16:creationId xmlns:a16="http://schemas.microsoft.com/office/drawing/2014/main" id="{E7C72DF4-E774-4605-971D-0840BD069C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0932685" y="6069309"/>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8" name="Freeform 93">
              <a:extLst>
                <a:ext uri="{FF2B5EF4-FFF2-40B4-BE49-F238E27FC236}">
                  <a16:creationId xmlns:a16="http://schemas.microsoft.com/office/drawing/2014/main" id="{23BFA407-416B-4086-A635-1FB860F0EB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0086396" y="6078286"/>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9" name="Freeform 94">
              <a:extLst>
                <a:ext uri="{FF2B5EF4-FFF2-40B4-BE49-F238E27FC236}">
                  <a16:creationId xmlns:a16="http://schemas.microsoft.com/office/drawing/2014/main" id="{7C8F4B70-75FD-4457-A219-00E8F9862E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7987068" y="6106031"/>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0" name="Freeform 95">
              <a:extLst>
                <a:ext uri="{FF2B5EF4-FFF2-40B4-BE49-F238E27FC236}">
                  <a16:creationId xmlns:a16="http://schemas.microsoft.com/office/drawing/2014/main" id="{8B19E2D0-7290-4EC0-AB6B-7F7AD87BDE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0319459" y="610847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1" name="Freeform 96">
              <a:extLst>
                <a:ext uri="{FF2B5EF4-FFF2-40B4-BE49-F238E27FC236}">
                  <a16:creationId xmlns:a16="http://schemas.microsoft.com/office/drawing/2014/main" id="{A19B4676-7AC8-4F42-A34D-1A39433EE8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9771808" y="6115007"/>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2" name="Freeform 97">
              <a:extLst>
                <a:ext uri="{FF2B5EF4-FFF2-40B4-BE49-F238E27FC236}">
                  <a16:creationId xmlns:a16="http://schemas.microsoft.com/office/drawing/2014/main" id="{8B7FE908-80E4-483B-A777-C7B4EC4787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8534717" y="6117455"/>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3" name="Freeform 98">
              <a:extLst>
                <a:ext uri="{FF2B5EF4-FFF2-40B4-BE49-F238E27FC236}">
                  <a16:creationId xmlns:a16="http://schemas.microsoft.com/office/drawing/2014/main" id="{2681A8C9-F444-4E8C-B844-9F7949428C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9095661" y="6117455"/>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4" name="Freeform 99">
              <a:extLst>
                <a:ext uri="{FF2B5EF4-FFF2-40B4-BE49-F238E27FC236}">
                  <a16:creationId xmlns:a16="http://schemas.microsoft.com/office/drawing/2014/main" id="{D20ADAA4-D2A2-4685-98BF-248A08AE1C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8830696" y="6117453"/>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5" name="Freeform 100">
              <a:extLst>
                <a:ext uri="{FF2B5EF4-FFF2-40B4-BE49-F238E27FC236}">
                  <a16:creationId xmlns:a16="http://schemas.microsoft.com/office/drawing/2014/main" id="{341DD6EA-CF88-4A3C-BAEE-5010427636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9469623" y="6117454"/>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6" name="Freeform 101">
              <a:extLst>
                <a:ext uri="{FF2B5EF4-FFF2-40B4-BE49-F238E27FC236}">
                  <a16:creationId xmlns:a16="http://schemas.microsoft.com/office/drawing/2014/main" id="{3D241D69-1838-4786-A9A3-E92867ABFB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8262664" y="6123984"/>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7" name="Freeform 102">
              <a:extLst>
                <a:ext uri="{FF2B5EF4-FFF2-40B4-BE49-F238E27FC236}">
                  <a16:creationId xmlns:a16="http://schemas.microsoft.com/office/drawing/2014/main" id="{7A7396BB-7045-4151-AACC-8B8AF1ABD9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7701721" y="6127247"/>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8" name="Freeform 103">
              <a:extLst>
                <a:ext uri="{FF2B5EF4-FFF2-40B4-BE49-F238E27FC236}">
                  <a16:creationId xmlns:a16="http://schemas.microsoft.com/office/drawing/2014/main" id="{83B1DF51-D55B-4AE2-A489-6922F6959B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7419919" y="6132959"/>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9" name="Freeform 104">
              <a:extLst>
                <a:ext uri="{FF2B5EF4-FFF2-40B4-BE49-F238E27FC236}">
                  <a16:creationId xmlns:a16="http://schemas.microsoft.com/office/drawing/2014/main" id="{E41D6AEB-5E2A-4A68-9632-4AE137F1FD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1004466" y="6132959"/>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0" name="Freeform 113">
              <a:extLst>
                <a:ext uri="{FF2B5EF4-FFF2-40B4-BE49-F238E27FC236}">
                  <a16:creationId xmlns:a16="http://schemas.microsoft.com/office/drawing/2014/main" id="{BA517482-AC50-4901-A826-FBA4B1FCBA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8613586" y="6178656"/>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1" name="Freeform 114">
              <a:extLst>
                <a:ext uri="{FF2B5EF4-FFF2-40B4-BE49-F238E27FC236}">
                  <a16:creationId xmlns:a16="http://schemas.microsoft.com/office/drawing/2014/main" id="{2A95EDEC-E641-4466-9ADD-86C263F3B4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9850675" y="6178656"/>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2" name="Freeform 115">
              <a:extLst>
                <a:ext uri="{FF2B5EF4-FFF2-40B4-BE49-F238E27FC236}">
                  <a16:creationId xmlns:a16="http://schemas.microsoft.com/office/drawing/2014/main" id="{330903BB-74EF-422B-A451-76F6988AC9D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9187821" y="6184369"/>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3" name="Freeform 117">
              <a:extLst>
                <a:ext uri="{FF2B5EF4-FFF2-40B4-BE49-F238E27FC236}">
                  <a16:creationId xmlns:a16="http://schemas.microsoft.com/office/drawing/2014/main" id="{24CE6A5E-8D30-4EA3-BC99-FFDDD534E0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7491700" y="619661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4" name="Freeform 118">
              <a:extLst>
                <a:ext uri="{FF2B5EF4-FFF2-40B4-BE49-F238E27FC236}">
                  <a16:creationId xmlns:a16="http://schemas.microsoft.com/office/drawing/2014/main" id="{9DA5CEEA-CCF3-470C-9F26-89B2E06916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6806692" y="61998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5" name="Freeform 119">
              <a:extLst>
                <a:ext uri="{FF2B5EF4-FFF2-40B4-BE49-F238E27FC236}">
                  <a16:creationId xmlns:a16="http://schemas.microsoft.com/office/drawing/2014/main" id="{99C33A0E-8550-4F20-BDDC-C85558B2E4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7049502" y="6187634"/>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6" name="Freeform 120">
              <a:extLst>
                <a:ext uri="{FF2B5EF4-FFF2-40B4-BE49-F238E27FC236}">
                  <a16:creationId xmlns:a16="http://schemas.microsoft.com/office/drawing/2014/main" id="{08AB78FF-9221-4AC7-B053-CBFD5EC5E8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9521908" y="6365526"/>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7" name="Freeform 121">
              <a:extLst>
                <a:ext uri="{FF2B5EF4-FFF2-40B4-BE49-F238E27FC236}">
                  <a16:creationId xmlns:a16="http://schemas.microsoft.com/office/drawing/2014/main" id="{D78AC1AB-3499-4D82-9A7A-D2991E6CD7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9835821" y="6357642"/>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8" name="Freeform 125">
              <a:extLst>
                <a:ext uri="{FF2B5EF4-FFF2-40B4-BE49-F238E27FC236}">
                  <a16:creationId xmlns:a16="http://schemas.microsoft.com/office/drawing/2014/main" id="{59E3CCFE-3C59-4B4D-A526-1DF92E8894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0926858" y="6375726"/>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9" name="Freeform 126">
              <a:extLst>
                <a:ext uri="{FF2B5EF4-FFF2-40B4-BE49-F238E27FC236}">
                  <a16:creationId xmlns:a16="http://schemas.microsoft.com/office/drawing/2014/main" id="{53464886-46EA-497B-9720-6F6857F6A6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0073104" y="6395720"/>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0" name="Freeform 127">
              <a:extLst>
                <a:ext uri="{FF2B5EF4-FFF2-40B4-BE49-F238E27FC236}">
                  <a16:creationId xmlns:a16="http://schemas.microsoft.com/office/drawing/2014/main" id="{7A5A5F60-422F-473E-9599-2EFA5B2AE1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9112498" y="6395719"/>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1" name="Freeform 128">
              <a:extLst>
                <a:ext uri="{FF2B5EF4-FFF2-40B4-BE49-F238E27FC236}">
                  <a16:creationId xmlns:a16="http://schemas.microsoft.com/office/drawing/2014/main" id="{F39522BC-A79E-4F47-8082-198FBEA11E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0591511" y="6398982"/>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2" name="Freeform 129">
              <a:extLst>
                <a:ext uri="{FF2B5EF4-FFF2-40B4-BE49-F238E27FC236}">
                  <a16:creationId xmlns:a16="http://schemas.microsoft.com/office/drawing/2014/main" id="{9D335F47-2A7F-4268-8DD0-80CDB1470F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8626878" y="6398982"/>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3" name="Freeform 133">
              <a:extLst>
                <a:ext uri="{FF2B5EF4-FFF2-40B4-BE49-F238E27FC236}">
                  <a16:creationId xmlns:a16="http://schemas.microsoft.com/office/drawing/2014/main" id="{783022F1-11AE-45F8-B3C3-E7C3FACF3D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8830697" y="6407960"/>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4" name="Freeform 136">
              <a:extLst>
                <a:ext uri="{FF2B5EF4-FFF2-40B4-BE49-F238E27FC236}">
                  <a16:creationId xmlns:a16="http://schemas.microsoft.com/office/drawing/2014/main" id="{C3BE7C45-A2E8-42A0-87FE-EDFBC1D52D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7741599" y="6420199"/>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5" name="Freeform 137">
              <a:extLst>
                <a:ext uri="{FF2B5EF4-FFF2-40B4-BE49-F238E27FC236}">
                  <a16:creationId xmlns:a16="http://schemas.microsoft.com/office/drawing/2014/main" id="{0FBF3533-1FB0-420E-844F-94A37EE1CB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8079229" y="6423464"/>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6" name="Freeform 138">
              <a:extLst>
                <a:ext uri="{FF2B5EF4-FFF2-40B4-BE49-F238E27FC236}">
                  <a16:creationId xmlns:a16="http://schemas.microsoft.com/office/drawing/2014/main" id="{1CCB36DC-B5BF-46A0-A742-E9B5DC245B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8341533" y="6425913"/>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7" name="Freeform 139">
              <a:extLst>
                <a:ext uri="{FF2B5EF4-FFF2-40B4-BE49-F238E27FC236}">
                  <a16:creationId xmlns:a16="http://schemas.microsoft.com/office/drawing/2014/main" id="{E454EFCE-AA31-4C57-979D-FF28DF95B8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6806692" y="6432440"/>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8" name="Freeform 140">
              <a:extLst>
                <a:ext uri="{FF2B5EF4-FFF2-40B4-BE49-F238E27FC236}">
                  <a16:creationId xmlns:a16="http://schemas.microsoft.com/office/drawing/2014/main" id="{34821773-2B56-4CA4-923A-DFCFA76B55D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10345533" y="6387995"/>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9" name="Freeform 142">
              <a:extLst>
                <a:ext uri="{FF2B5EF4-FFF2-40B4-BE49-F238E27FC236}">
                  <a16:creationId xmlns:a16="http://schemas.microsoft.com/office/drawing/2014/main" id="{B2A8D553-3CE0-48ED-ABA4-B1CA42EC43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8705749" y="6462633"/>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0" name="Freeform 143">
              <a:extLst>
                <a:ext uri="{FF2B5EF4-FFF2-40B4-BE49-F238E27FC236}">
                  <a16:creationId xmlns:a16="http://schemas.microsoft.com/office/drawing/2014/main" id="{AD6A1162-54E5-4A41-8F41-F2BF3A37EB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7490088" y="6418187"/>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1" name="Freeform 144">
              <a:extLst>
                <a:ext uri="{FF2B5EF4-FFF2-40B4-BE49-F238E27FC236}">
                  <a16:creationId xmlns:a16="http://schemas.microsoft.com/office/drawing/2014/main" id="{13309420-D249-4ED4-AA5D-2975B4877A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7271930" y="6462633"/>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2" name="Freeform 145">
              <a:extLst>
                <a:ext uri="{FF2B5EF4-FFF2-40B4-BE49-F238E27FC236}">
                  <a16:creationId xmlns:a16="http://schemas.microsoft.com/office/drawing/2014/main" id="{A23E00F9-EAE7-4D6B-A0B2-067A1FE496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7082289" y="6468346"/>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3" name="Freeform 8">
              <a:extLst>
                <a:ext uri="{FF2B5EF4-FFF2-40B4-BE49-F238E27FC236}">
                  <a16:creationId xmlns:a16="http://schemas.microsoft.com/office/drawing/2014/main" id="{8D5F0F75-672C-4716-AAC5-D39F2B937B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flipH="1">
              <a:off x="6617051" y="642632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4" name="Freeform 6">
              <a:extLst>
                <a:ext uri="{FF2B5EF4-FFF2-40B4-BE49-F238E27FC236}">
                  <a16:creationId xmlns:a16="http://schemas.microsoft.com/office/drawing/2014/main" id="{349E3A15-73B7-4F07-A44E-7B75BF6010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73610" y="6350050"/>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5" name="Freeform 43">
              <a:extLst>
                <a:ext uri="{FF2B5EF4-FFF2-40B4-BE49-F238E27FC236}">
                  <a16:creationId xmlns:a16="http://schemas.microsoft.com/office/drawing/2014/main" id="{B460F882-3C95-44B1-AB26-6759DD5975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57" y="6258636"/>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6" name="Freeform 51">
              <a:extLst>
                <a:ext uri="{FF2B5EF4-FFF2-40B4-BE49-F238E27FC236}">
                  <a16:creationId xmlns:a16="http://schemas.microsoft.com/office/drawing/2014/main" id="{3AEE145B-46F9-445A-9E7E-716173BCFA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3257" y="552767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7" name="Freeform 52">
              <a:extLst>
                <a:ext uri="{FF2B5EF4-FFF2-40B4-BE49-F238E27FC236}">
                  <a16:creationId xmlns:a16="http://schemas.microsoft.com/office/drawing/2014/main" id="{C559D3E2-0DBC-4547-BC00-60A83E47A9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4581" y="5557235"/>
              <a:ext cx="118747" cy="81603"/>
            </a:xfrm>
            <a:custGeom>
              <a:avLst/>
              <a:gdLst>
                <a:gd name="T0" fmla="*/ 21 w 36"/>
                <a:gd name="T1" fmla="*/ 0 h 27"/>
                <a:gd name="T2" fmla="*/ 22 w 36"/>
                <a:gd name="T3" fmla="*/ 27 h 27"/>
                <a:gd name="T4" fmla="*/ 21 w 36"/>
                <a:gd name="T5" fmla="*/ 0 h 27"/>
              </a:gdLst>
              <a:ahLst/>
              <a:cxnLst>
                <a:cxn ang="0">
                  <a:pos x="T0" y="T1"/>
                </a:cxn>
                <a:cxn ang="0">
                  <a:pos x="T2" y="T3"/>
                </a:cxn>
                <a:cxn ang="0">
                  <a:pos x="T4" y="T5"/>
                </a:cxn>
              </a:cxnLst>
              <a:rect l="0" t="0" r="r" b="b"/>
              <a:pathLst>
                <a:path w="36" h="27">
                  <a:moveTo>
                    <a:pt x="21" y="0"/>
                  </a:moveTo>
                  <a:cubicBezTo>
                    <a:pt x="33" y="3"/>
                    <a:pt x="36" y="23"/>
                    <a:pt x="22" y="27"/>
                  </a:cubicBezTo>
                  <a:cubicBezTo>
                    <a:pt x="3" y="25"/>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8" name="Freeform 53">
              <a:extLst>
                <a:ext uri="{FF2B5EF4-FFF2-40B4-BE49-F238E27FC236}">
                  <a16:creationId xmlns:a16="http://schemas.microsoft.com/office/drawing/2014/main" id="{F3E7B8C7-7DC7-468C-91CC-824961A285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5739" y="5502854"/>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5" name="Freeform 54">
              <a:extLst>
                <a:ext uri="{FF2B5EF4-FFF2-40B4-BE49-F238E27FC236}">
                  <a16:creationId xmlns:a16="http://schemas.microsoft.com/office/drawing/2014/main" id="{9D2B31BB-A3AC-4292-B4E5-BC5F52749C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8522" y="5559112"/>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6" name="Freeform 55">
              <a:extLst>
                <a:ext uri="{FF2B5EF4-FFF2-40B4-BE49-F238E27FC236}">
                  <a16:creationId xmlns:a16="http://schemas.microsoft.com/office/drawing/2014/main" id="{32DB1E7E-4833-41CC-AC87-6BAEAFE9C8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58671" y="5506118"/>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7" name="Freeform 56">
              <a:extLst>
                <a:ext uri="{FF2B5EF4-FFF2-40B4-BE49-F238E27FC236}">
                  <a16:creationId xmlns:a16="http://schemas.microsoft.com/office/drawing/2014/main" id="{1B674A26-49C7-4604-95D1-894A5AD1B0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91669" y="5506119"/>
              <a:ext cx="128495" cy="72626"/>
            </a:xfrm>
            <a:custGeom>
              <a:avLst/>
              <a:gdLst>
                <a:gd name="T0" fmla="*/ 21 w 39"/>
                <a:gd name="T1" fmla="*/ 0 h 24"/>
                <a:gd name="T2" fmla="*/ 22 w 39"/>
                <a:gd name="T3" fmla="*/ 24 h 24"/>
                <a:gd name="T4" fmla="*/ 21 w 39"/>
                <a:gd name="T5" fmla="*/ 0 h 24"/>
              </a:gdLst>
              <a:ahLst/>
              <a:cxnLst>
                <a:cxn ang="0">
                  <a:pos x="T0" y="T1"/>
                </a:cxn>
                <a:cxn ang="0">
                  <a:pos x="T2" y="T3"/>
                </a:cxn>
                <a:cxn ang="0">
                  <a:pos x="T4" y="T5"/>
                </a:cxn>
              </a:cxnLst>
              <a:rect l="0" t="0" r="r" b="b"/>
              <a:pathLst>
                <a:path w="39" h="24">
                  <a:moveTo>
                    <a:pt x="21" y="0"/>
                  </a:moveTo>
                  <a:cubicBezTo>
                    <a:pt x="37" y="0"/>
                    <a:pt x="39" y="23"/>
                    <a:pt x="22" y="24"/>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2" name="Freeform 57">
              <a:extLst>
                <a:ext uri="{FF2B5EF4-FFF2-40B4-BE49-F238E27FC236}">
                  <a16:creationId xmlns:a16="http://schemas.microsoft.com/office/drawing/2014/main" id="{7D981404-4D96-4A9E-BD2F-2B1C82E9FB5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75783" y="5502854"/>
              <a:ext cx="140901" cy="93843"/>
            </a:xfrm>
            <a:custGeom>
              <a:avLst/>
              <a:gdLst>
                <a:gd name="T0" fmla="*/ 27 w 43"/>
                <a:gd name="T1" fmla="*/ 3 h 31"/>
                <a:gd name="T2" fmla="*/ 40 w 43"/>
                <a:gd name="T3" fmla="*/ 23 h 31"/>
                <a:gd name="T4" fmla="*/ 27 w 43"/>
                <a:gd name="T5" fmla="*/ 3 h 31"/>
              </a:gdLst>
              <a:ahLst/>
              <a:cxnLst>
                <a:cxn ang="0">
                  <a:pos x="T0" y="T1"/>
                </a:cxn>
                <a:cxn ang="0">
                  <a:pos x="T2" y="T3"/>
                </a:cxn>
                <a:cxn ang="0">
                  <a:pos x="T4" y="T5"/>
                </a:cxn>
              </a:cxnLst>
              <a:rect l="0" t="0" r="r" b="b"/>
              <a:pathLst>
                <a:path w="43" h="31">
                  <a:moveTo>
                    <a:pt x="27" y="3"/>
                  </a:moveTo>
                  <a:cubicBezTo>
                    <a:pt x="35" y="0"/>
                    <a:pt x="43" y="17"/>
                    <a:pt x="40" y="23"/>
                  </a:cubicBezTo>
                  <a:cubicBezTo>
                    <a:pt x="21" y="31"/>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3" name="Freeform 59">
              <a:extLst>
                <a:ext uri="{FF2B5EF4-FFF2-40B4-BE49-F238E27FC236}">
                  <a16:creationId xmlns:a16="http://schemas.microsoft.com/office/drawing/2014/main" id="{5C545757-0463-4AF1-9BB2-6865E44FFE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682" y="5555604"/>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4" name="Freeform 60">
              <a:extLst>
                <a:ext uri="{FF2B5EF4-FFF2-40B4-BE49-F238E27FC236}">
                  <a16:creationId xmlns:a16="http://schemas.microsoft.com/office/drawing/2014/main" id="{00459AAE-3011-4F89-8A4E-613D2A733F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698210" y="5545288"/>
              <a:ext cx="131153" cy="69362"/>
            </a:xfrm>
            <a:custGeom>
              <a:avLst/>
              <a:gdLst>
                <a:gd name="T0" fmla="*/ 24 w 40"/>
                <a:gd name="T1" fmla="*/ 0 h 23"/>
                <a:gd name="T2" fmla="*/ 25 w 40"/>
                <a:gd name="T3" fmla="*/ 23 h 23"/>
                <a:gd name="T4" fmla="*/ 24 w 40"/>
                <a:gd name="T5" fmla="*/ 0 h 23"/>
              </a:gdLst>
              <a:ahLst/>
              <a:cxnLst>
                <a:cxn ang="0">
                  <a:pos x="T0" y="T1"/>
                </a:cxn>
                <a:cxn ang="0">
                  <a:pos x="T2" y="T3"/>
                </a:cxn>
                <a:cxn ang="0">
                  <a:pos x="T4" y="T5"/>
                </a:cxn>
              </a:cxnLst>
              <a:rect l="0" t="0" r="r" b="b"/>
              <a:pathLst>
                <a:path w="40" h="23">
                  <a:moveTo>
                    <a:pt x="24" y="0"/>
                  </a:moveTo>
                  <a:cubicBezTo>
                    <a:pt x="40" y="0"/>
                    <a:pt x="38" y="20"/>
                    <a:pt x="25" y="23"/>
                  </a:cubicBezTo>
                  <a:cubicBezTo>
                    <a:pt x="0" y="22"/>
                    <a:pt x="6" y="4"/>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5" name="Freeform 61">
              <a:extLst>
                <a:ext uri="{FF2B5EF4-FFF2-40B4-BE49-F238E27FC236}">
                  <a16:creationId xmlns:a16="http://schemas.microsoft.com/office/drawing/2014/main" id="{8C4AD92E-B314-45C4-80D2-85C7334ABC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44565" y="5560793"/>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6" name="Freeform 78">
              <a:extLst>
                <a:ext uri="{FF2B5EF4-FFF2-40B4-BE49-F238E27FC236}">
                  <a16:creationId xmlns:a16="http://schemas.microsoft.com/office/drawing/2014/main" id="{0EE8973D-C3A8-4492-8BF8-E1BD5214D7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4600" y="5769742"/>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7" name="Freeform 79">
              <a:extLst>
                <a:ext uri="{FF2B5EF4-FFF2-40B4-BE49-F238E27FC236}">
                  <a16:creationId xmlns:a16="http://schemas.microsoft.com/office/drawing/2014/main" id="{940E1ED8-E032-4984-86EB-711F132CDD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74752" y="5772190"/>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8" name="Freeform 80">
              <a:extLst>
                <a:ext uri="{FF2B5EF4-FFF2-40B4-BE49-F238E27FC236}">
                  <a16:creationId xmlns:a16="http://schemas.microsoft.com/office/drawing/2014/main" id="{1E148223-D795-405C-B94F-5CD18996EA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10471" y="5778719"/>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9" name="Freeform 81">
              <a:extLst>
                <a:ext uri="{FF2B5EF4-FFF2-40B4-BE49-F238E27FC236}">
                  <a16:creationId xmlns:a16="http://schemas.microsoft.com/office/drawing/2014/main" id="{20A65903-767B-4F42-9D6D-CBEF7B55D8C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27791" y="577545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0" name="Freeform 82">
              <a:extLst>
                <a:ext uri="{FF2B5EF4-FFF2-40B4-BE49-F238E27FC236}">
                  <a16:creationId xmlns:a16="http://schemas.microsoft.com/office/drawing/2014/main" id="{CFF03BAF-5274-4D27-873A-CA3947FADB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0932" y="578442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1" name="Freeform 83">
              <a:extLst>
                <a:ext uri="{FF2B5EF4-FFF2-40B4-BE49-F238E27FC236}">
                  <a16:creationId xmlns:a16="http://schemas.microsoft.com/office/drawing/2014/main" id="{39912D23-7400-475C-B7BC-051E378954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28881" y="576647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98" name="Freeform 84">
              <a:extLst>
                <a:ext uri="{FF2B5EF4-FFF2-40B4-BE49-F238E27FC236}">
                  <a16:creationId xmlns:a16="http://schemas.microsoft.com/office/drawing/2014/main" id="{53EA24FB-6C37-4094-89BE-BC9F277FC0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44960" y="5790143"/>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3" name="Freeform 86">
              <a:extLst>
                <a:ext uri="{FF2B5EF4-FFF2-40B4-BE49-F238E27FC236}">
                  <a16:creationId xmlns:a16="http://schemas.microsoft.com/office/drawing/2014/main" id="{090DA882-3E5F-47E2-A901-ED33177FB5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611" y="5793803"/>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4" name="Freeform 89">
              <a:extLst>
                <a:ext uri="{FF2B5EF4-FFF2-40B4-BE49-F238E27FC236}">
                  <a16:creationId xmlns:a16="http://schemas.microsoft.com/office/drawing/2014/main" id="{13DAF9D2-C10F-4FA0-8AAA-EF033FD234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82525" y="5821150"/>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5" name="Freeform 90">
              <a:extLst>
                <a:ext uri="{FF2B5EF4-FFF2-40B4-BE49-F238E27FC236}">
                  <a16:creationId xmlns:a16="http://schemas.microsoft.com/office/drawing/2014/main" id="{1DCE6699-4F41-4E6C-B4B4-116F564515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29428" y="585134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6" name="Freeform 105">
              <a:extLst>
                <a:ext uri="{FF2B5EF4-FFF2-40B4-BE49-F238E27FC236}">
                  <a16:creationId xmlns:a16="http://schemas.microsoft.com/office/drawing/2014/main" id="{0D5DA8DB-8A13-4D6E-9F40-E24A7F8F7E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8023" y="602678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7" name="Freeform 106">
              <a:extLst>
                <a:ext uri="{FF2B5EF4-FFF2-40B4-BE49-F238E27FC236}">
                  <a16:creationId xmlns:a16="http://schemas.microsoft.com/office/drawing/2014/main" id="{00E93E64-19B4-465D-85DE-FD45DFAD53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0286" y="603821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8" name="Freeform 107">
              <a:extLst>
                <a:ext uri="{FF2B5EF4-FFF2-40B4-BE49-F238E27FC236}">
                  <a16:creationId xmlns:a16="http://schemas.microsoft.com/office/drawing/2014/main" id="{9E00DA49-033D-45D2-8D7C-0DE5BC6EAB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2735" y="605045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9" name="Freeform 108">
              <a:extLst>
                <a:ext uri="{FF2B5EF4-FFF2-40B4-BE49-F238E27FC236}">
                  <a16:creationId xmlns:a16="http://schemas.microsoft.com/office/drawing/2014/main" id="{C9BB8FB7-501F-4EF7-811C-DFC36C6971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3512" y="605045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0" name="Freeform 109">
              <a:extLst>
                <a:ext uri="{FF2B5EF4-FFF2-40B4-BE49-F238E27FC236}">
                  <a16:creationId xmlns:a16="http://schemas.microsoft.com/office/drawing/2014/main" id="{70F631DA-C640-4FC1-A59E-F133F83BAA0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15587" y="605371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1" name="Freeform 110">
              <a:extLst>
                <a:ext uri="{FF2B5EF4-FFF2-40B4-BE49-F238E27FC236}">
                  <a16:creationId xmlns:a16="http://schemas.microsoft.com/office/drawing/2014/main" id="{C0C246D6-738C-4854-BDD0-6669E99D6E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6714" y="6053700"/>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2" name="Freeform 111">
              <a:extLst>
                <a:ext uri="{FF2B5EF4-FFF2-40B4-BE49-F238E27FC236}">
                  <a16:creationId xmlns:a16="http://schemas.microsoft.com/office/drawing/2014/main" id="{2B88D097-4630-4514-BD1C-D1FC57D059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56827" y="606595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3" name="Freeform 112">
              <a:extLst>
                <a:ext uri="{FF2B5EF4-FFF2-40B4-BE49-F238E27FC236}">
                  <a16:creationId xmlns:a16="http://schemas.microsoft.com/office/drawing/2014/main" id="{895172E5-4D7B-4E9E-9DC0-7AC40AFE27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1963" y="606595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4" name="Freeform 122">
              <a:extLst>
                <a:ext uri="{FF2B5EF4-FFF2-40B4-BE49-F238E27FC236}">
                  <a16:creationId xmlns:a16="http://schemas.microsoft.com/office/drawing/2014/main" id="{E16BE8D6-8745-46D3-BB8C-7D9F905F24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3305" y="6298524"/>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5" name="Freeform 123">
              <a:extLst>
                <a:ext uri="{FF2B5EF4-FFF2-40B4-BE49-F238E27FC236}">
                  <a16:creationId xmlns:a16="http://schemas.microsoft.com/office/drawing/2014/main" id="{B21B0D38-9A6B-4C03-9C68-BFCDD0CE34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120" y="6277308"/>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6" name="Freeform 130">
              <a:extLst>
                <a:ext uri="{FF2B5EF4-FFF2-40B4-BE49-F238E27FC236}">
                  <a16:creationId xmlns:a16="http://schemas.microsoft.com/office/drawing/2014/main" id="{BD88B61E-A1B6-4C3F-9CDA-F14697C394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6243" y="6277308"/>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7" name="Freeform 132">
              <a:extLst>
                <a:ext uri="{FF2B5EF4-FFF2-40B4-BE49-F238E27FC236}">
                  <a16:creationId xmlns:a16="http://schemas.microsoft.com/office/drawing/2014/main" id="{7F412678-E91D-445B-B569-92A65FE4F2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58397" y="6307501"/>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8" name="Freeform 134">
              <a:extLst>
                <a:ext uri="{FF2B5EF4-FFF2-40B4-BE49-F238E27FC236}">
                  <a16:creationId xmlns:a16="http://schemas.microsoft.com/office/drawing/2014/main" id="{D5C03A86-E86B-4343-BE21-5E5D4DF2F2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16135" y="6305053"/>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9" name="Freeform 135">
              <a:extLst>
                <a:ext uri="{FF2B5EF4-FFF2-40B4-BE49-F238E27FC236}">
                  <a16:creationId xmlns:a16="http://schemas.microsoft.com/office/drawing/2014/main" id="{7E23784D-2CA3-4407-A29D-F04954A443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5185" y="6314931"/>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0" name="Freeform 141">
              <a:extLst>
                <a:ext uri="{FF2B5EF4-FFF2-40B4-BE49-F238E27FC236}">
                  <a16:creationId xmlns:a16="http://schemas.microsoft.com/office/drawing/2014/main" id="{9B6ED33F-264E-4FE0-BB23-5923775E24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1625" y="6331981"/>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1" name="Freeform 32">
              <a:extLst>
                <a:ext uri="{FF2B5EF4-FFF2-40B4-BE49-F238E27FC236}">
                  <a16:creationId xmlns:a16="http://schemas.microsoft.com/office/drawing/2014/main" id="{CE917B1B-8131-4DE5-AD2C-71A079AA47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03161" y="5531939"/>
              <a:ext cx="144445" cy="106083"/>
            </a:xfrm>
            <a:custGeom>
              <a:avLst/>
              <a:gdLst>
                <a:gd name="T0" fmla="*/ 28 w 44"/>
                <a:gd name="T1" fmla="*/ 0 h 35"/>
                <a:gd name="T2" fmla="*/ 42 w 44"/>
                <a:gd name="T3" fmla="*/ 21 h 35"/>
                <a:gd name="T4" fmla="*/ 28 w 44"/>
                <a:gd name="T5" fmla="*/ 0 h 35"/>
              </a:gdLst>
              <a:ahLst/>
              <a:cxnLst>
                <a:cxn ang="0">
                  <a:pos x="T0" y="T1"/>
                </a:cxn>
                <a:cxn ang="0">
                  <a:pos x="T2" y="T3"/>
                </a:cxn>
                <a:cxn ang="0">
                  <a:pos x="T4" y="T5"/>
                </a:cxn>
              </a:cxnLst>
              <a:rect l="0" t="0" r="r" b="b"/>
              <a:pathLst>
                <a:path w="44" h="35">
                  <a:moveTo>
                    <a:pt x="28" y="0"/>
                  </a:moveTo>
                  <a:cubicBezTo>
                    <a:pt x="36" y="1"/>
                    <a:pt x="44" y="12"/>
                    <a:pt x="42" y="21"/>
                  </a:cubicBezTo>
                  <a:cubicBezTo>
                    <a:pt x="23" y="35"/>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2" name="Freeform 37">
              <a:extLst>
                <a:ext uri="{FF2B5EF4-FFF2-40B4-BE49-F238E27FC236}">
                  <a16:creationId xmlns:a16="http://schemas.microsoft.com/office/drawing/2014/main" id="{5E8CF6E6-E598-4397-91BA-6C2A426A84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89595" y="5525410"/>
              <a:ext cx="115202" cy="121588"/>
            </a:xfrm>
            <a:custGeom>
              <a:avLst/>
              <a:gdLst>
                <a:gd name="T0" fmla="*/ 16 w 35"/>
                <a:gd name="T1" fmla="*/ 4 h 40"/>
                <a:gd name="T2" fmla="*/ 33 w 35"/>
                <a:gd name="T3" fmla="*/ 15 h 40"/>
                <a:gd name="T4" fmla="*/ 16 w 35"/>
                <a:gd name="T5" fmla="*/ 4 h 40"/>
              </a:gdLst>
              <a:ahLst/>
              <a:cxnLst>
                <a:cxn ang="0">
                  <a:pos x="T0" y="T1"/>
                </a:cxn>
                <a:cxn ang="0">
                  <a:pos x="T2" y="T3"/>
                </a:cxn>
                <a:cxn ang="0">
                  <a:pos x="T4" y="T5"/>
                </a:cxn>
              </a:cxnLst>
              <a:rect l="0" t="0" r="r" b="b"/>
              <a:pathLst>
                <a:path w="35" h="40">
                  <a:moveTo>
                    <a:pt x="16" y="4"/>
                  </a:moveTo>
                  <a:cubicBezTo>
                    <a:pt x="35" y="4"/>
                    <a:pt x="32" y="0"/>
                    <a:pt x="33" y="15"/>
                  </a:cubicBezTo>
                  <a:cubicBezTo>
                    <a:pt x="34" y="40"/>
                    <a:pt x="0" y="22"/>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3" name="Freeform 40">
              <a:extLst>
                <a:ext uri="{FF2B5EF4-FFF2-40B4-BE49-F238E27FC236}">
                  <a16:creationId xmlns:a16="http://schemas.microsoft.com/office/drawing/2014/main" id="{4B4D2234-D9B8-4F69-A88F-BAC7242940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97773" y="5540914"/>
              <a:ext cx="134697" cy="81603"/>
            </a:xfrm>
            <a:custGeom>
              <a:avLst/>
              <a:gdLst>
                <a:gd name="T0" fmla="*/ 19 w 41"/>
                <a:gd name="T1" fmla="*/ 0 h 27"/>
                <a:gd name="T2" fmla="*/ 7 w 41"/>
                <a:gd name="T3" fmla="*/ 20 h 27"/>
                <a:gd name="T4" fmla="*/ 19 w 41"/>
                <a:gd name="T5" fmla="*/ 0 h 27"/>
              </a:gdLst>
              <a:ahLst/>
              <a:cxnLst>
                <a:cxn ang="0">
                  <a:pos x="T0" y="T1"/>
                </a:cxn>
                <a:cxn ang="0">
                  <a:pos x="T2" y="T3"/>
                </a:cxn>
                <a:cxn ang="0">
                  <a:pos x="T4" y="T5"/>
                </a:cxn>
              </a:cxnLst>
              <a:rect l="0" t="0" r="r" b="b"/>
              <a:pathLst>
                <a:path w="41" h="27">
                  <a:moveTo>
                    <a:pt x="19" y="0"/>
                  </a:moveTo>
                  <a:cubicBezTo>
                    <a:pt x="41" y="9"/>
                    <a:pt x="28" y="27"/>
                    <a:pt x="7" y="20"/>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4" name="Freeform 44">
              <a:extLst>
                <a:ext uri="{FF2B5EF4-FFF2-40B4-BE49-F238E27FC236}">
                  <a16:creationId xmlns:a16="http://schemas.microsoft.com/office/drawing/2014/main" id="{FAC6F190-5E32-4356-8ACA-C8D84EBD794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48018" y="5555604"/>
              <a:ext cx="131153" cy="84866"/>
            </a:xfrm>
            <a:custGeom>
              <a:avLst/>
              <a:gdLst>
                <a:gd name="T0" fmla="*/ 27 w 40"/>
                <a:gd name="T1" fmla="*/ 1 h 28"/>
                <a:gd name="T2" fmla="*/ 38 w 40"/>
                <a:gd name="T3" fmla="*/ 17 h 28"/>
                <a:gd name="T4" fmla="*/ 27 w 40"/>
                <a:gd name="T5" fmla="*/ 1 h 28"/>
              </a:gdLst>
              <a:ahLst/>
              <a:cxnLst>
                <a:cxn ang="0">
                  <a:pos x="T0" y="T1"/>
                </a:cxn>
                <a:cxn ang="0">
                  <a:pos x="T2" y="T3"/>
                </a:cxn>
                <a:cxn ang="0">
                  <a:pos x="T4" y="T5"/>
                </a:cxn>
              </a:cxnLst>
              <a:rect l="0" t="0" r="r" b="b"/>
              <a:pathLst>
                <a:path w="40" h="28">
                  <a:moveTo>
                    <a:pt x="27" y="1"/>
                  </a:moveTo>
                  <a:cubicBezTo>
                    <a:pt x="35" y="0"/>
                    <a:pt x="40" y="10"/>
                    <a:pt x="38" y="17"/>
                  </a:cubicBezTo>
                  <a:cubicBezTo>
                    <a:pt x="17" y="28"/>
                    <a:pt x="0" y="7"/>
                    <a:pt x="27"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5" name="Freeform 46">
              <a:extLst>
                <a:ext uri="{FF2B5EF4-FFF2-40B4-BE49-F238E27FC236}">
                  <a16:creationId xmlns:a16="http://schemas.microsoft.com/office/drawing/2014/main" id="{05549845-8416-4013-9839-D79CB20AB6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038" y="5535201"/>
              <a:ext cx="121406" cy="81603"/>
            </a:xfrm>
            <a:custGeom>
              <a:avLst/>
              <a:gdLst>
                <a:gd name="T0" fmla="*/ 19 w 37"/>
                <a:gd name="T1" fmla="*/ 1 h 27"/>
                <a:gd name="T2" fmla="*/ 21 w 37"/>
                <a:gd name="T3" fmla="*/ 27 h 27"/>
                <a:gd name="T4" fmla="*/ 19 w 37"/>
                <a:gd name="T5" fmla="*/ 1 h 27"/>
              </a:gdLst>
              <a:ahLst/>
              <a:cxnLst>
                <a:cxn ang="0">
                  <a:pos x="T0" y="T1"/>
                </a:cxn>
                <a:cxn ang="0">
                  <a:pos x="T2" y="T3"/>
                </a:cxn>
                <a:cxn ang="0">
                  <a:pos x="T4" y="T5"/>
                </a:cxn>
              </a:cxnLst>
              <a:rect l="0" t="0" r="r" b="b"/>
              <a:pathLst>
                <a:path w="37" h="27">
                  <a:moveTo>
                    <a:pt x="19" y="1"/>
                  </a:moveTo>
                  <a:cubicBezTo>
                    <a:pt x="31" y="2"/>
                    <a:pt x="37"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6" name="Freeform 47">
              <a:extLst>
                <a:ext uri="{FF2B5EF4-FFF2-40B4-BE49-F238E27FC236}">
                  <a16:creationId xmlns:a16="http://schemas.microsoft.com/office/drawing/2014/main" id="{467A23A5-6422-47E9-9190-43A9501C87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41065" y="5565396"/>
              <a:ext cx="147990" cy="78339"/>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10"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7" name="Freeform 48">
              <a:extLst>
                <a:ext uri="{FF2B5EF4-FFF2-40B4-BE49-F238E27FC236}">
                  <a16:creationId xmlns:a16="http://schemas.microsoft.com/office/drawing/2014/main" id="{AA5E43AB-DA6B-477B-94EF-BF73ACCE3E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415091" y="5576820"/>
              <a:ext cx="133812" cy="79154"/>
            </a:xfrm>
            <a:custGeom>
              <a:avLst/>
              <a:gdLst>
                <a:gd name="T0" fmla="*/ 19 w 41"/>
                <a:gd name="T1" fmla="*/ 0 h 26"/>
                <a:gd name="T2" fmla="*/ 7 w 41"/>
                <a:gd name="T3" fmla="*/ 19 h 26"/>
                <a:gd name="T4" fmla="*/ 19 w 41"/>
                <a:gd name="T5" fmla="*/ 0 h 26"/>
              </a:gdLst>
              <a:ahLst/>
              <a:cxnLst>
                <a:cxn ang="0">
                  <a:pos x="T0" y="T1"/>
                </a:cxn>
                <a:cxn ang="0">
                  <a:pos x="T2" y="T3"/>
                </a:cxn>
                <a:cxn ang="0">
                  <a:pos x="T4" y="T5"/>
                </a:cxn>
              </a:cxnLst>
              <a:rect l="0" t="0" r="r" b="b"/>
              <a:pathLst>
                <a:path w="41" h="26">
                  <a:moveTo>
                    <a:pt x="19" y="0"/>
                  </a:moveTo>
                  <a:cubicBezTo>
                    <a:pt x="41" y="9"/>
                    <a:pt x="28" y="26"/>
                    <a:pt x="7" y="19"/>
                  </a:cubicBezTo>
                  <a:cubicBezTo>
                    <a:pt x="0" y="8"/>
                    <a:pt x="7"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8" name="Freeform 62">
              <a:extLst>
                <a:ext uri="{FF2B5EF4-FFF2-40B4-BE49-F238E27FC236}">
                  <a16:creationId xmlns:a16="http://schemas.microsoft.com/office/drawing/2014/main" id="{90CBC3ED-5170-4805-987F-F3964917F0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762801" y="580127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9" name="Freeform 63">
              <a:extLst>
                <a:ext uri="{FF2B5EF4-FFF2-40B4-BE49-F238E27FC236}">
                  <a16:creationId xmlns:a16="http://schemas.microsoft.com/office/drawing/2014/main" id="{C14C5E5E-6018-4BB4-8238-A6B217328E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40515" y="5822586"/>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0" name="Freeform 64">
              <a:extLst>
                <a:ext uri="{FF2B5EF4-FFF2-40B4-BE49-F238E27FC236}">
                  <a16:creationId xmlns:a16="http://schemas.microsoft.com/office/drawing/2014/main" id="{A1D002AF-6CBB-4688-B6CC-623D057EAA1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787" y="581596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1" name="Freeform 65">
              <a:extLst>
                <a:ext uri="{FF2B5EF4-FFF2-40B4-BE49-F238E27FC236}">
                  <a16:creationId xmlns:a16="http://schemas.microsoft.com/office/drawing/2014/main" id="{A3BCCB11-25A2-4C56-96AC-E8B384E20D8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55168" y="583391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2" name="Freeform 68">
              <a:extLst>
                <a:ext uri="{FF2B5EF4-FFF2-40B4-BE49-F238E27FC236}">
                  <a16:creationId xmlns:a16="http://schemas.microsoft.com/office/drawing/2014/main" id="{48470416-A7F5-4041-B3E7-BF525DD8BD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00429" y="581922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3" name="Freeform 75">
              <a:extLst>
                <a:ext uri="{FF2B5EF4-FFF2-40B4-BE49-F238E27FC236}">
                  <a16:creationId xmlns:a16="http://schemas.microsoft.com/office/drawing/2014/main" id="{6763146B-0E01-4BC3-A3E6-57369055841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67433" y="578005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4" name="Freeform 77">
              <a:extLst>
                <a:ext uri="{FF2B5EF4-FFF2-40B4-BE49-F238E27FC236}">
                  <a16:creationId xmlns:a16="http://schemas.microsoft.com/office/drawing/2014/main" id="{C324338F-04C1-419D-90C1-D83AA1B763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418564" y="586492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5" name="Freeform 91">
              <a:extLst>
                <a:ext uri="{FF2B5EF4-FFF2-40B4-BE49-F238E27FC236}">
                  <a16:creationId xmlns:a16="http://schemas.microsoft.com/office/drawing/2014/main" id="{77835AED-A441-4532-AF89-B3FF7CFD55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95527" y="606475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6" name="Freeform 92">
              <a:extLst>
                <a:ext uri="{FF2B5EF4-FFF2-40B4-BE49-F238E27FC236}">
                  <a16:creationId xmlns:a16="http://schemas.microsoft.com/office/drawing/2014/main" id="{F2B6F66E-9B92-42DA-9FA1-35F0ECE1A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51481" y="606403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7" name="Freeform 93">
              <a:extLst>
                <a:ext uri="{FF2B5EF4-FFF2-40B4-BE49-F238E27FC236}">
                  <a16:creationId xmlns:a16="http://schemas.microsoft.com/office/drawing/2014/main" id="{AB5426E1-AAC8-413F-8343-E690D35765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11063" y="607301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8" name="Freeform 94">
              <a:extLst>
                <a:ext uri="{FF2B5EF4-FFF2-40B4-BE49-F238E27FC236}">
                  <a16:creationId xmlns:a16="http://schemas.microsoft.com/office/drawing/2014/main" id="{6EDE8D39-527D-48EC-A60E-822896A700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199758" y="610075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9" name="Freeform 95">
              <a:extLst>
                <a:ext uri="{FF2B5EF4-FFF2-40B4-BE49-F238E27FC236}">
                  <a16:creationId xmlns:a16="http://schemas.microsoft.com/office/drawing/2014/main" id="{63CA0069-4DAE-4E19-9375-30664E1367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87749" y="6103203"/>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0" name="Freeform 96">
              <a:extLst>
                <a:ext uri="{FF2B5EF4-FFF2-40B4-BE49-F238E27FC236}">
                  <a16:creationId xmlns:a16="http://schemas.microsoft.com/office/drawing/2014/main" id="{EE4F3DAA-A482-4317-AC07-D9EACF4ABD2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406156" y="610973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1" name="Freeform 97">
              <a:extLst>
                <a:ext uri="{FF2B5EF4-FFF2-40B4-BE49-F238E27FC236}">
                  <a16:creationId xmlns:a16="http://schemas.microsoft.com/office/drawing/2014/main" id="{C4558B65-3D1B-4341-9469-54BDB407DA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99824" y="611217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2" name="Freeform 98">
              <a:extLst>
                <a:ext uri="{FF2B5EF4-FFF2-40B4-BE49-F238E27FC236}">
                  <a16:creationId xmlns:a16="http://schemas.microsoft.com/office/drawing/2014/main" id="{8A11C831-3A34-41C8-BF81-577F36D3BF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1416" y="611217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3" name="Freeform 99">
              <a:extLst>
                <a:ext uri="{FF2B5EF4-FFF2-40B4-BE49-F238E27FC236}">
                  <a16:creationId xmlns:a16="http://schemas.microsoft.com/office/drawing/2014/main" id="{3BAA8579-0187-4116-9506-0798BD48BE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4601" y="6112177"/>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4" name="Freeform 100">
              <a:extLst>
                <a:ext uri="{FF2B5EF4-FFF2-40B4-BE49-F238E27FC236}">
                  <a16:creationId xmlns:a16="http://schemas.microsoft.com/office/drawing/2014/main" id="{B66832E9-B0E5-4132-99E9-2286FE26CB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26949" y="611217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5" name="Freeform 101">
              <a:extLst>
                <a:ext uri="{FF2B5EF4-FFF2-40B4-BE49-F238E27FC236}">
                  <a16:creationId xmlns:a16="http://schemas.microsoft.com/office/drawing/2014/main" id="{1F5F17DC-C7BC-4D44-BFD1-1D5002D670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24162" y="611870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6" name="Freeform 102">
              <a:extLst>
                <a:ext uri="{FF2B5EF4-FFF2-40B4-BE49-F238E27FC236}">
                  <a16:creationId xmlns:a16="http://schemas.microsoft.com/office/drawing/2014/main" id="{AAD24A6B-1C15-45BF-A44D-C5DCFDF7CC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501940" y="612197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7" name="Freeform 103">
              <a:extLst>
                <a:ext uri="{FF2B5EF4-FFF2-40B4-BE49-F238E27FC236}">
                  <a16:creationId xmlns:a16="http://schemas.microsoft.com/office/drawing/2014/main" id="{B2B7773D-7624-4799-8DC2-2125C7B588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764247" y="612768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8" name="Freeform 104">
              <a:extLst>
                <a:ext uri="{FF2B5EF4-FFF2-40B4-BE49-F238E27FC236}">
                  <a16:creationId xmlns:a16="http://schemas.microsoft.com/office/drawing/2014/main" id="{43BDB876-DF8F-473C-94AD-3B85C7D0D0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13513" y="612768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59" name="Freeform 113">
              <a:extLst>
                <a:ext uri="{FF2B5EF4-FFF2-40B4-BE49-F238E27FC236}">
                  <a16:creationId xmlns:a16="http://schemas.microsoft.com/office/drawing/2014/main" id="{E7BAEA9F-0A15-4A6A-9DE3-17E52616DF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01734" y="617338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0" name="Freeform 114">
              <a:extLst>
                <a:ext uri="{FF2B5EF4-FFF2-40B4-BE49-F238E27FC236}">
                  <a16:creationId xmlns:a16="http://schemas.microsoft.com/office/drawing/2014/main" id="{F44C7BB7-3BF8-4B57-8300-B074761B6F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468188" y="617338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1" name="Freeform 115">
              <a:extLst>
                <a:ext uri="{FF2B5EF4-FFF2-40B4-BE49-F238E27FC236}">
                  <a16:creationId xmlns:a16="http://schemas.microsoft.com/office/drawing/2014/main" id="{5C9E2587-EA6E-4862-835F-7E8AC5DFC8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31042" y="617909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2" name="Freeform 117">
              <a:extLst>
                <a:ext uri="{FF2B5EF4-FFF2-40B4-BE49-F238E27FC236}">
                  <a16:creationId xmlns:a16="http://schemas.microsoft.com/office/drawing/2014/main" id="{9FDF4C88-B02F-4199-9B67-75901180BF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6279" y="619133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3" name="Freeform 118">
              <a:extLst>
                <a:ext uri="{FF2B5EF4-FFF2-40B4-BE49-F238E27FC236}">
                  <a16:creationId xmlns:a16="http://schemas.microsoft.com/office/drawing/2014/main" id="{5640818D-9BF5-4056-A10A-B26AE54949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87223" y="6168017"/>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4" name="Freeform 119">
              <a:extLst>
                <a:ext uri="{FF2B5EF4-FFF2-40B4-BE49-F238E27FC236}">
                  <a16:creationId xmlns:a16="http://schemas.microsoft.com/office/drawing/2014/main" id="{DCBD257A-A1D2-4931-9090-48B1E21D5E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147958" y="6155778"/>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5" name="Freeform 120">
              <a:extLst>
                <a:ext uri="{FF2B5EF4-FFF2-40B4-BE49-F238E27FC236}">
                  <a16:creationId xmlns:a16="http://schemas.microsoft.com/office/drawing/2014/main" id="{EF75A49A-C910-4E27-B0E0-AF15C2B3D4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81754" y="6360250"/>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6" name="Freeform 121">
              <a:extLst>
                <a:ext uri="{FF2B5EF4-FFF2-40B4-BE49-F238E27FC236}">
                  <a16:creationId xmlns:a16="http://schemas.microsoft.com/office/drawing/2014/main" id="{09175BB4-78AB-4F07-9A7C-195C9FF508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461985" y="6366779"/>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7" name="Freeform 125">
              <a:extLst>
                <a:ext uri="{FF2B5EF4-FFF2-40B4-BE49-F238E27FC236}">
                  <a16:creationId xmlns:a16="http://schemas.microsoft.com/office/drawing/2014/main" id="{E4647752-F098-4C74-8685-415ADC8BFF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50219" y="6370450"/>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8" name="Freeform 126">
              <a:extLst>
                <a:ext uri="{FF2B5EF4-FFF2-40B4-BE49-F238E27FC236}">
                  <a16:creationId xmlns:a16="http://schemas.microsoft.com/office/drawing/2014/main" id="{AF23AEF6-4648-479D-9E57-75D4087D05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70995" y="6343505"/>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69" name="Freeform 127">
              <a:extLst>
                <a:ext uri="{FF2B5EF4-FFF2-40B4-BE49-F238E27FC236}">
                  <a16:creationId xmlns:a16="http://schemas.microsoft.com/office/drawing/2014/main" id="{A85CD8C4-1E33-42C9-BCBB-91B9CDE9E7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75213" y="6390443"/>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0" name="Freeform 128">
              <a:extLst>
                <a:ext uri="{FF2B5EF4-FFF2-40B4-BE49-F238E27FC236}">
                  <a16:creationId xmlns:a16="http://schemas.microsoft.com/office/drawing/2014/main" id="{32D2257B-0B7A-4918-A6B3-74552983CE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91170" y="6334358"/>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1" name="Freeform 129">
              <a:extLst>
                <a:ext uri="{FF2B5EF4-FFF2-40B4-BE49-F238E27FC236}">
                  <a16:creationId xmlns:a16="http://schemas.microsoft.com/office/drawing/2014/main" id="{B6E8A044-F3AC-48ED-B8A6-D2EDD3F694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50199" y="6393706"/>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2" name="Freeform 133">
              <a:extLst>
                <a:ext uri="{FF2B5EF4-FFF2-40B4-BE49-F238E27FC236}">
                  <a16:creationId xmlns:a16="http://schemas.microsoft.com/office/drawing/2014/main" id="{248AF2CF-3B97-49B3-8E08-2820E763B5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357015" y="6402684"/>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3" name="Freeform 136">
              <a:extLst>
                <a:ext uri="{FF2B5EF4-FFF2-40B4-BE49-F238E27FC236}">
                  <a16:creationId xmlns:a16="http://schemas.microsoft.com/office/drawing/2014/main" id="{B5BEC596-B534-44B2-B1B8-78C1FBBA36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55860" y="6414923"/>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4" name="Freeform 137">
              <a:extLst>
                <a:ext uri="{FF2B5EF4-FFF2-40B4-BE49-F238E27FC236}">
                  <a16:creationId xmlns:a16="http://schemas.microsoft.com/office/drawing/2014/main" id="{F45F86F4-28DB-49BC-8B6B-B703086F43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118231" y="6418188"/>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5" name="Freeform 138">
              <a:extLst>
                <a:ext uri="{FF2B5EF4-FFF2-40B4-BE49-F238E27FC236}">
                  <a16:creationId xmlns:a16="http://schemas.microsoft.com/office/drawing/2014/main" id="{2932A0BD-C987-4A93-91DC-E277DC89CC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65674" y="6420637"/>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6" name="Freeform 139">
              <a:extLst>
                <a:ext uri="{FF2B5EF4-FFF2-40B4-BE49-F238E27FC236}">
                  <a16:creationId xmlns:a16="http://schemas.microsoft.com/office/drawing/2014/main" id="{DD6B3E88-4337-44F0-80CD-D96F69C2F14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87222" y="6427164"/>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7" name="Freeform 140">
              <a:extLst>
                <a:ext uri="{FF2B5EF4-FFF2-40B4-BE49-F238E27FC236}">
                  <a16:creationId xmlns:a16="http://schemas.microsoft.com/office/drawing/2014/main" id="{2A481A9C-8E49-4886-B0B8-B391B54DE6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2485" y="6346351"/>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8" name="Freeform 142">
              <a:extLst>
                <a:ext uri="{FF2B5EF4-FFF2-40B4-BE49-F238E27FC236}">
                  <a16:creationId xmlns:a16="http://schemas.microsoft.com/office/drawing/2014/main" id="{F74D151E-F322-43E1-AAAA-39C16A828D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15774" y="6457357"/>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79" name="Freeform 143">
              <a:extLst>
                <a:ext uri="{FF2B5EF4-FFF2-40B4-BE49-F238E27FC236}">
                  <a16:creationId xmlns:a16="http://schemas.microsoft.com/office/drawing/2014/main" id="{BF3063F9-CB9B-4822-865E-5BFC90AF98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87167" y="6439403"/>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0" name="Freeform 144">
              <a:extLst>
                <a:ext uri="{FF2B5EF4-FFF2-40B4-BE49-F238E27FC236}">
                  <a16:creationId xmlns:a16="http://schemas.microsoft.com/office/drawing/2014/main" id="{F541B440-1CE7-46DE-8E58-B472C9E62C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11352" y="6457357"/>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1" name="Freeform 145">
              <a:extLst>
                <a:ext uri="{FF2B5EF4-FFF2-40B4-BE49-F238E27FC236}">
                  <a16:creationId xmlns:a16="http://schemas.microsoft.com/office/drawing/2014/main" id="{25E18B25-35CB-4DFC-B428-063F245D0B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121373" y="6463070"/>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2" name="Freeform 8">
              <a:extLst>
                <a:ext uri="{FF2B5EF4-FFF2-40B4-BE49-F238E27FC236}">
                  <a16:creationId xmlns:a16="http://schemas.microsoft.com/office/drawing/2014/main" id="{AC3EF75E-9D39-42A1-8744-0314BE64AB3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576864" y="642104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3" name="Freeform 129">
              <a:extLst>
                <a:ext uri="{FF2B5EF4-FFF2-40B4-BE49-F238E27FC236}">
                  <a16:creationId xmlns:a16="http://schemas.microsoft.com/office/drawing/2014/main" id="{5B830616-AB5F-4414-891C-D7D65A1C2A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64104" y="5853791"/>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4" name="Freeform 133">
              <a:extLst>
                <a:ext uri="{FF2B5EF4-FFF2-40B4-BE49-F238E27FC236}">
                  <a16:creationId xmlns:a16="http://schemas.microsoft.com/office/drawing/2014/main" id="{B84FCDC4-EB04-49F6-83E1-AE030D9139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59809" y="5814737"/>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5" name="Freeform 129">
              <a:extLst>
                <a:ext uri="{FF2B5EF4-FFF2-40B4-BE49-F238E27FC236}">
                  <a16:creationId xmlns:a16="http://schemas.microsoft.com/office/drawing/2014/main" id="{297CFE06-B273-4E3A-828B-7F2391E7234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50782" y="5547906"/>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6" name="Freeform 133">
              <a:extLst>
                <a:ext uri="{FF2B5EF4-FFF2-40B4-BE49-F238E27FC236}">
                  <a16:creationId xmlns:a16="http://schemas.microsoft.com/office/drawing/2014/main" id="{3DB916FA-F738-4FDC-856A-EC97DEA0FA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04120" y="5576820"/>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87" name="Freeform 144">
              <a:extLst>
                <a:ext uri="{FF2B5EF4-FFF2-40B4-BE49-F238E27FC236}">
                  <a16:creationId xmlns:a16="http://schemas.microsoft.com/office/drawing/2014/main" id="{84355883-FB7A-47AA-BA56-AF9F915525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57282" y="5531943"/>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889" name="Freeform 142">
            <a:extLst>
              <a:ext uri="{FF2B5EF4-FFF2-40B4-BE49-F238E27FC236}">
                <a16:creationId xmlns:a16="http://schemas.microsoft.com/office/drawing/2014/main" id="{869C3428-7E23-4E31-828E-09F276DACD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20574" y="6762157"/>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0DB3FE20-F3FF-4917-8AF8-1CCEC5941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5566" y="3071875"/>
            <a:ext cx="2182592" cy="2182592"/>
          </a:xfrm>
          <a:prstGeom prst="rect">
            <a:avLst/>
          </a:prstGeom>
        </p:spPr>
      </p:pic>
      <p:sp>
        <p:nvSpPr>
          <p:cNvPr id="4" name="TextBox 3">
            <a:extLst>
              <a:ext uri="{FF2B5EF4-FFF2-40B4-BE49-F238E27FC236}">
                <a16:creationId xmlns:a16="http://schemas.microsoft.com/office/drawing/2014/main" id="{DCD90E94-996D-B745-192A-FC309E86D8C6}"/>
              </a:ext>
            </a:extLst>
          </p:cNvPr>
          <p:cNvSpPr txBox="1"/>
          <p:nvPr/>
        </p:nvSpPr>
        <p:spPr>
          <a:xfrm>
            <a:off x="5191369" y="2521113"/>
            <a:ext cx="1828800" cy="1828800"/>
          </a:xfrm>
          <a:prstGeom prst="rect">
            <a:avLst/>
          </a:prstGeom>
          <a:noFill/>
        </p:spPr>
        <p:txBody>
          <a:bodyPr wrap="square" rtlCol="0">
            <a:spAutoFit/>
          </a:bodyPr>
          <a:lstStyle/>
          <a:p>
            <a:pPr algn="l"/>
            <a:endParaRPr lang="en-US"/>
          </a:p>
        </p:txBody>
      </p:sp>
      <p:sp>
        <p:nvSpPr>
          <p:cNvPr id="6" name="TextBox 5">
            <a:extLst>
              <a:ext uri="{FF2B5EF4-FFF2-40B4-BE49-F238E27FC236}">
                <a16:creationId xmlns:a16="http://schemas.microsoft.com/office/drawing/2014/main" id="{BCC94599-A625-F62B-FF7E-A3EC6A4C5A0D}"/>
              </a:ext>
            </a:extLst>
          </p:cNvPr>
          <p:cNvSpPr txBox="1"/>
          <p:nvPr/>
        </p:nvSpPr>
        <p:spPr>
          <a:xfrm>
            <a:off x="5191369" y="2521113"/>
            <a:ext cx="1828800" cy="1828800"/>
          </a:xfrm>
          <a:prstGeom prst="rect">
            <a:avLst/>
          </a:prstGeom>
          <a:noFill/>
        </p:spPr>
        <p:txBody>
          <a:bodyPr wrap="square" rtlCol="0">
            <a:spAutoFit/>
          </a:bodyPr>
          <a:lstStyle/>
          <a:p>
            <a:pPr algn="l"/>
            <a:endParaRPr lang="en-US"/>
          </a:p>
        </p:txBody>
      </p:sp>
      <p:pic>
        <p:nvPicPr>
          <p:cNvPr id="7" name="Audio 6">
            <a:hlinkClick r:id="" action="ppaction://media"/>
            <a:extLst>
              <a:ext uri="{FF2B5EF4-FFF2-40B4-BE49-F238E27FC236}">
                <a16:creationId xmlns:a16="http://schemas.microsoft.com/office/drawing/2014/main" id="{E8B34A26-E498-A383-3632-F0BB97BA17A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931227509"/>
      </p:ext>
    </p:extLst>
  </p:cSld>
  <p:clrMapOvr>
    <a:masterClrMapping/>
  </p:clrMapOvr>
  <mc:AlternateContent xmlns:mc="http://schemas.openxmlformats.org/markup-compatibility/2006" xmlns:p14="http://schemas.microsoft.com/office/powerpoint/2010/main">
    <mc:Choice Requires="p14">
      <p:transition spd="slow" p14:dur="1600" advTm="56810">
        <p14:gallery dir="r"/>
      </p:transition>
    </mc:Choice>
    <mc:Fallback xmlns="">
      <p:transition spd="slow" advTm="568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10" presetClass="entr" presetSubtype="0" fill="hold" grpId="0" nodeType="withEffect">
                                  <p:stCondLst>
                                    <p:cond delay="2000"/>
                                  </p:stCondLst>
                                  <p:iterate type="lt">
                                    <p:tmPct val="10000"/>
                                  </p:iterate>
                                  <p:childTnLst>
                                    <p:set>
                                      <p:cBhvr>
                                        <p:cTn id="8" dur="1" fill="hold">
                                          <p:stCondLst>
                                            <p:cond delay="0"/>
                                          </p:stCondLst>
                                        </p:cTn>
                                        <p:tgtEl>
                                          <p:spTgt spid="3">
                                            <p:txEl>
                                              <p:pRg st="0" end="0"/>
                                            </p:txEl>
                                          </p:spTgt>
                                        </p:tgtEl>
                                        <p:attrNameLst>
                                          <p:attrName>style.visibility</p:attrName>
                                        </p:attrNameLst>
                                      </p:cBhvr>
                                      <p:to>
                                        <p:strVal val="visible"/>
                                      </p:to>
                                    </p:set>
                                    <p:animEffect transition="in" filter="fade">
                                      <p:cBhvr>
                                        <p:cTn id="9" dur="400"/>
                                        <p:tgtEl>
                                          <p:spTgt spid="3">
                                            <p:txEl>
                                              <p:pRg st="0" end="0"/>
                                            </p:txEl>
                                          </p:spTgt>
                                        </p:tgtEl>
                                      </p:cBhvr>
                                    </p:animEffect>
                                  </p:childTnLst>
                                </p:cTn>
                              </p:par>
                              <p:par>
                                <p:cTn id="10" presetID="10" presetClass="entr" presetSubtype="0" fill="hold" grpId="0" nodeType="withEffect">
                                  <p:stCondLst>
                                    <p:cond delay="200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400"/>
                                        <p:tgtEl>
                                          <p:spTgt spid="3">
                                            <p:txEl>
                                              <p:pRg st="1" end="1"/>
                                            </p:txEl>
                                          </p:spTgt>
                                        </p:tgtEl>
                                      </p:cBhvr>
                                    </p:animEffect>
                                  </p:childTnLst>
                                </p:cTn>
                              </p:par>
                              <p:par>
                                <p:cTn id="13" presetID="10" presetClass="entr" presetSubtype="0" fill="hold" grpId="0" nodeType="withEffect">
                                  <p:stCondLst>
                                    <p:cond delay="2000"/>
                                  </p:stCondLst>
                                  <p:iterate type="lt">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400"/>
                                        <p:tgtEl>
                                          <p:spTgt spid="3">
                                            <p:txEl>
                                              <p:pRg st="2" end="2"/>
                                            </p:txEl>
                                          </p:spTgt>
                                        </p:tgtEl>
                                      </p:cBhvr>
                                    </p:animEffect>
                                  </p:childTnLst>
                                </p:cTn>
                              </p:par>
                              <p:par>
                                <p:cTn id="16" presetID="10" presetClass="entr" presetSubtype="0" fill="hold" grpId="0" nodeType="withEffect">
                                  <p:stCondLst>
                                    <p:cond delay="2000"/>
                                  </p:stCondLst>
                                  <p:iterate type="lt">
                                    <p:tmPct val="10000"/>
                                  </p:iterate>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400"/>
                                        <p:tgtEl>
                                          <p:spTgt spid="3">
                                            <p:txEl>
                                              <p:pRg st="3" end="3"/>
                                            </p:txEl>
                                          </p:spTgt>
                                        </p:tgtEl>
                                      </p:cBhvr>
                                    </p:animEffect>
                                  </p:childTnLst>
                                </p:cTn>
                              </p:par>
                              <p:par>
                                <p:cTn id="19" presetID="10" presetClass="entr" presetSubtype="0" fill="hold" grpId="0" nodeType="withEffect">
                                  <p:stCondLst>
                                    <p:cond delay="1000"/>
                                  </p:stCondLst>
                                  <p:iterate type="lt">
                                    <p:tmPct val="10000"/>
                                  </p:iterate>
                                  <p:childTnLst>
                                    <p:set>
                                      <p:cBhvr>
                                        <p:cTn id="20" dur="1" fill="hold">
                                          <p:stCondLst>
                                            <p:cond delay="0"/>
                                          </p:stCondLst>
                                        </p:cTn>
                                        <p:tgtEl>
                                          <p:spTgt spid="2"/>
                                        </p:tgtEl>
                                        <p:attrNameLst>
                                          <p:attrName>style.visibility</p:attrName>
                                        </p:attrNameLst>
                                      </p:cBhvr>
                                      <p:to>
                                        <p:strVal val="visible"/>
                                      </p:to>
                                    </p:set>
                                    <p:animEffect transition="in" filter="fade">
                                      <p:cBhvr>
                                        <p:cTn id="21"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2" fill="hold" display="0">
                  <p:stCondLst>
                    <p:cond delay="indefinite"/>
                  </p:stCondLst>
                  <p:endCondLst>
                    <p:cond evt="onStopAudio" delay="0">
                      <p:tgtEl>
                        <p:sldTgt/>
                      </p:tgtEl>
                    </p:cond>
                  </p:endCondLst>
                </p:cTn>
                <p:tgtEl>
                  <p:spTgt spid="7"/>
                </p:tgtEl>
              </p:cMediaNode>
            </p:audio>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4E6"/>
        </a:solidFill>
        <a:effectLst/>
      </p:bgPr>
    </p:bg>
    <p:spTree>
      <p:nvGrpSpPr>
        <p:cNvPr id="1" name=""/>
        <p:cNvGrpSpPr/>
        <p:nvPr/>
      </p:nvGrpSpPr>
      <p:grpSpPr>
        <a:xfrm>
          <a:off x="0" y="0"/>
          <a:ext cx="0" cy="0"/>
          <a:chOff x="0" y="0"/>
          <a:chExt cx="0" cy="0"/>
        </a:xfrm>
      </p:grpSpPr>
      <p:sp useBgFill="1">
        <p:nvSpPr>
          <p:cNvPr id="1364" name="Rectangle 1363">
            <a:extLst>
              <a:ext uri="{FF2B5EF4-FFF2-40B4-BE49-F238E27FC236}">
                <a16:creationId xmlns:a16="http://schemas.microsoft.com/office/drawing/2014/main" id="{72CD369A-5284-45B1-B107-702483A8BD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127422" y="498507"/>
            <a:ext cx="6188277" cy="1372823"/>
          </a:xfrm>
        </p:spPr>
        <p:txBody>
          <a:bodyPr>
            <a:normAutofit/>
          </a:bodyPr>
          <a:lstStyle/>
          <a:p>
            <a:r>
              <a:rPr lang="en-US">
                <a:cs typeface="Calibri Light"/>
              </a:rPr>
              <a:t>Implementation</a:t>
            </a:r>
            <a:endParaRPr lang="en-US"/>
          </a:p>
        </p:txBody>
      </p:sp>
      <p:pic>
        <p:nvPicPr>
          <p:cNvPr id="7" name="Picture 6">
            <a:extLst>
              <a:ext uri="{FF2B5EF4-FFF2-40B4-BE49-F238E27FC236}">
                <a16:creationId xmlns:a16="http://schemas.microsoft.com/office/drawing/2014/main" id="{46550027-D02D-4727-B430-39AF634707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2557" y="877742"/>
            <a:ext cx="4722590" cy="4917639"/>
          </a:xfrm>
          <a:prstGeom prst="rect">
            <a:avLst/>
          </a:prstGeom>
        </p:spPr>
      </p:pic>
      <p:grpSp>
        <p:nvGrpSpPr>
          <p:cNvPr id="1366" name="Group 1365">
            <a:extLst>
              <a:ext uri="{FF2B5EF4-FFF2-40B4-BE49-F238E27FC236}">
                <a16:creationId xmlns:a16="http://schemas.microsoft.com/office/drawing/2014/main" id="{BC3EC256-5633-414E-89A7-4DF178057E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44975" y="42050"/>
            <a:ext cx="1319321" cy="6804850"/>
            <a:chOff x="1744975" y="42050"/>
            <a:chExt cx="1319321" cy="6804850"/>
          </a:xfrm>
        </p:grpSpPr>
        <p:sp>
          <p:nvSpPr>
            <p:cNvPr id="1367" name="Freeform 8">
              <a:extLst>
                <a:ext uri="{FF2B5EF4-FFF2-40B4-BE49-F238E27FC236}">
                  <a16:creationId xmlns:a16="http://schemas.microsoft.com/office/drawing/2014/main" id="{57652216-AF47-4D6B-A81B-2DC28B6255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93792" y="4728335"/>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8" name="Freeform 78">
              <a:extLst>
                <a:ext uri="{FF2B5EF4-FFF2-40B4-BE49-F238E27FC236}">
                  <a16:creationId xmlns:a16="http://schemas.microsoft.com/office/drawing/2014/main" id="{4850C240-229E-44CC-9B0C-7C70B85241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14562" y="668947"/>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69" name="Freeform 79">
              <a:extLst>
                <a:ext uri="{FF2B5EF4-FFF2-40B4-BE49-F238E27FC236}">
                  <a16:creationId xmlns:a16="http://schemas.microsoft.com/office/drawing/2014/main" id="{0C20C1F3-97C9-485A-BBF1-F712C6FDD9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26934" y="89999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0" name="Freeform 80">
              <a:extLst>
                <a:ext uri="{FF2B5EF4-FFF2-40B4-BE49-F238E27FC236}">
                  <a16:creationId xmlns:a16="http://schemas.microsoft.com/office/drawing/2014/main" id="{5FB7F486-D669-4315-848B-079715C0A6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21593" y="1137787"/>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1" name="Freeform 84">
              <a:extLst>
                <a:ext uri="{FF2B5EF4-FFF2-40B4-BE49-F238E27FC236}">
                  <a16:creationId xmlns:a16="http://schemas.microsoft.com/office/drawing/2014/main" id="{41C1AA59-6A1E-4A61-8483-8056A09E0C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896052" y="464361"/>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2" name="Freeform 86">
              <a:extLst>
                <a:ext uri="{FF2B5EF4-FFF2-40B4-BE49-F238E27FC236}">
                  <a16:creationId xmlns:a16="http://schemas.microsoft.com/office/drawing/2014/main" id="{851A3E4E-2857-4A69-AEC0-79CF8C413D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06021" y="118352"/>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3" name="Freeform 106">
              <a:extLst>
                <a:ext uri="{FF2B5EF4-FFF2-40B4-BE49-F238E27FC236}">
                  <a16:creationId xmlns:a16="http://schemas.microsoft.com/office/drawing/2014/main" id="{449C2B94-6D2C-466B-9091-18CA599565C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41720" y="633568"/>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4" name="Freeform 108">
              <a:extLst>
                <a:ext uri="{FF2B5EF4-FFF2-40B4-BE49-F238E27FC236}">
                  <a16:creationId xmlns:a16="http://schemas.microsoft.com/office/drawing/2014/main" id="{D09D148A-E95C-4A5F-AFBD-D05C90839A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24547" y="1134288"/>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5" name="Freeform 110">
              <a:extLst>
                <a:ext uri="{FF2B5EF4-FFF2-40B4-BE49-F238E27FC236}">
                  <a16:creationId xmlns:a16="http://schemas.microsoft.com/office/drawing/2014/main" id="{5B90C58B-B2C5-4C93-8397-016D62EE67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19444" y="385733"/>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6" name="Freeform 112">
              <a:extLst>
                <a:ext uri="{FF2B5EF4-FFF2-40B4-BE49-F238E27FC236}">
                  <a16:creationId xmlns:a16="http://schemas.microsoft.com/office/drawing/2014/main" id="{97EE4FEF-54FA-45E2-A177-BA946262DF2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30146" y="95457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7" name="Freeform 36">
              <a:extLst>
                <a:ext uri="{FF2B5EF4-FFF2-40B4-BE49-F238E27FC236}">
                  <a16:creationId xmlns:a16="http://schemas.microsoft.com/office/drawing/2014/main" id="{21D3B3BA-A1D7-450E-B002-44DFDC68F9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294226" y="4598801"/>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8" name="Freeform 41">
              <a:extLst>
                <a:ext uri="{FF2B5EF4-FFF2-40B4-BE49-F238E27FC236}">
                  <a16:creationId xmlns:a16="http://schemas.microsoft.com/office/drawing/2014/main" id="{71516E84-743F-4EE4-B466-909E55FCC9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991372" y="4671231"/>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79" name="Freeform 42">
              <a:extLst>
                <a:ext uri="{FF2B5EF4-FFF2-40B4-BE49-F238E27FC236}">
                  <a16:creationId xmlns:a16="http://schemas.microsoft.com/office/drawing/2014/main" id="{285EE84A-B305-47FC-9896-3EAAE94F6D0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1721306" y="4672363"/>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0" name="Freeform 45">
              <a:extLst>
                <a:ext uri="{FF2B5EF4-FFF2-40B4-BE49-F238E27FC236}">
                  <a16:creationId xmlns:a16="http://schemas.microsoft.com/office/drawing/2014/main" id="{ACD91DA3-CF45-4374-AEDA-5DA2E53EE4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857458" y="4410076"/>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1" name="Freeform 69">
              <a:extLst>
                <a:ext uri="{FF2B5EF4-FFF2-40B4-BE49-F238E27FC236}">
                  <a16:creationId xmlns:a16="http://schemas.microsoft.com/office/drawing/2014/main" id="{BB356FF6-7153-4AE8-904C-8535363AA8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854176" y="5651651"/>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2" name="Freeform 70">
              <a:extLst>
                <a:ext uri="{FF2B5EF4-FFF2-40B4-BE49-F238E27FC236}">
                  <a16:creationId xmlns:a16="http://schemas.microsoft.com/office/drawing/2014/main" id="{D9CD9700-C2DA-4CCD-8700-D763281E4C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818389" y="6243395"/>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3" name="Freeform 74">
              <a:extLst>
                <a:ext uri="{FF2B5EF4-FFF2-40B4-BE49-F238E27FC236}">
                  <a16:creationId xmlns:a16="http://schemas.microsoft.com/office/drawing/2014/main" id="{EF5898F8-F274-4A71-ABC2-9727884523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835281" y="5984792"/>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4" name="Freeform 85">
              <a:extLst>
                <a:ext uri="{FF2B5EF4-FFF2-40B4-BE49-F238E27FC236}">
                  <a16:creationId xmlns:a16="http://schemas.microsoft.com/office/drawing/2014/main" id="{AEBBE398-C737-4798-92D3-68B6928A9B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845443" y="6468970"/>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5" name="Freeform 87">
              <a:extLst>
                <a:ext uri="{FF2B5EF4-FFF2-40B4-BE49-F238E27FC236}">
                  <a16:creationId xmlns:a16="http://schemas.microsoft.com/office/drawing/2014/main" id="{F3116C15-246C-412A-B5A8-DC7E056EC8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822723" y="673426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6" name="Freeform 88">
              <a:extLst>
                <a:ext uri="{FF2B5EF4-FFF2-40B4-BE49-F238E27FC236}">
                  <a16:creationId xmlns:a16="http://schemas.microsoft.com/office/drawing/2014/main" id="{F9FA8A4C-F799-47E7-85C8-4DA109A003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09835" y="5700739"/>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7" name="Freeform 102">
              <a:extLst>
                <a:ext uri="{FF2B5EF4-FFF2-40B4-BE49-F238E27FC236}">
                  <a16:creationId xmlns:a16="http://schemas.microsoft.com/office/drawing/2014/main" id="{06EB852C-D558-4FA2-B6BD-72478CDCE5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63385" y="5748297"/>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8" name="Freeform 103">
              <a:extLst>
                <a:ext uri="{FF2B5EF4-FFF2-40B4-BE49-F238E27FC236}">
                  <a16:creationId xmlns:a16="http://schemas.microsoft.com/office/drawing/2014/main" id="{0B128693-39C5-4999-9EB7-FAF6D33AF6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46293" y="6018719"/>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9" name="Freeform 117">
              <a:extLst>
                <a:ext uri="{FF2B5EF4-FFF2-40B4-BE49-F238E27FC236}">
                  <a16:creationId xmlns:a16="http://schemas.microsoft.com/office/drawing/2014/main" id="{A7E94734-299A-4A1A-8745-522701D7F0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98102" y="6062398"/>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0" name="Freeform 118">
              <a:extLst>
                <a:ext uri="{FF2B5EF4-FFF2-40B4-BE49-F238E27FC236}">
                  <a16:creationId xmlns:a16="http://schemas.microsoft.com/office/drawing/2014/main" id="{88D7A4B9-ADFA-49C6-A86B-1801ECE375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83208" y="6710138"/>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1" name="Freeform 119">
              <a:extLst>
                <a:ext uri="{FF2B5EF4-FFF2-40B4-BE49-F238E27FC236}">
                  <a16:creationId xmlns:a16="http://schemas.microsoft.com/office/drawing/2014/main" id="{1D2B967C-42F5-4C41-B5A8-333B15CF27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54120" y="626268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2" name="Freeform 8">
              <a:extLst>
                <a:ext uri="{FF2B5EF4-FFF2-40B4-BE49-F238E27FC236}">
                  <a16:creationId xmlns:a16="http://schemas.microsoft.com/office/drawing/2014/main" id="{7E3E1C46-3049-4EC7-A692-A95CEE2A80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24220" y="206994"/>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3" name="Freeform 8">
              <a:extLst>
                <a:ext uri="{FF2B5EF4-FFF2-40B4-BE49-F238E27FC236}">
                  <a16:creationId xmlns:a16="http://schemas.microsoft.com/office/drawing/2014/main" id="{59EC4BA9-BAFD-46B9-B282-A708F32DA6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53403" y="67393"/>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4" name="Freeform 43">
              <a:extLst>
                <a:ext uri="{FF2B5EF4-FFF2-40B4-BE49-F238E27FC236}">
                  <a16:creationId xmlns:a16="http://schemas.microsoft.com/office/drawing/2014/main" id="{0BB44AF0-8C8E-4407-8BE6-C5A64ACB7F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19884" y="5967585"/>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5" name="Freeform 51">
              <a:extLst>
                <a:ext uri="{FF2B5EF4-FFF2-40B4-BE49-F238E27FC236}">
                  <a16:creationId xmlns:a16="http://schemas.microsoft.com/office/drawing/2014/main" id="{85398933-36C3-494E-B746-673993C878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10283" y="5734370"/>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6" name="Freeform 53">
              <a:extLst>
                <a:ext uri="{FF2B5EF4-FFF2-40B4-BE49-F238E27FC236}">
                  <a16:creationId xmlns:a16="http://schemas.microsoft.com/office/drawing/2014/main" id="{84BFEAB6-0117-44A8-8459-8592C14D9F0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751968" y="5465370"/>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7" name="Freeform 54">
              <a:extLst>
                <a:ext uri="{FF2B5EF4-FFF2-40B4-BE49-F238E27FC236}">
                  <a16:creationId xmlns:a16="http://schemas.microsoft.com/office/drawing/2014/main" id="{A171CE1C-2DD7-4682-BE34-E3D5986A06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48820" y="6232142"/>
              <a:ext cx="134697" cy="105266"/>
            </a:xfrm>
            <a:custGeom>
              <a:avLst/>
              <a:gdLst>
                <a:gd name="T0" fmla="*/ 28 w 41"/>
                <a:gd name="T1" fmla="*/ 2 h 35"/>
                <a:gd name="T2" fmla="*/ 40 w 41"/>
                <a:gd name="T3" fmla="*/ 21 h 35"/>
                <a:gd name="T4" fmla="*/ 28 w 41"/>
                <a:gd name="T5" fmla="*/ 2 h 35"/>
              </a:gdLst>
              <a:ahLst/>
              <a:cxnLst>
                <a:cxn ang="0">
                  <a:pos x="T0" y="T1"/>
                </a:cxn>
                <a:cxn ang="0">
                  <a:pos x="T2" y="T3"/>
                </a:cxn>
                <a:cxn ang="0">
                  <a:pos x="T4" y="T5"/>
                </a:cxn>
              </a:cxnLst>
              <a:rect l="0" t="0" r="r" b="b"/>
              <a:pathLst>
                <a:path w="41" h="35">
                  <a:moveTo>
                    <a:pt x="28" y="2"/>
                  </a:moveTo>
                  <a:cubicBezTo>
                    <a:pt x="37" y="0"/>
                    <a:pt x="41" y="13"/>
                    <a:pt x="40" y="21"/>
                  </a:cubicBezTo>
                  <a:cubicBezTo>
                    <a:pt x="22" y="35"/>
                    <a:pt x="0" y="10"/>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8" name="Freeform 59">
              <a:extLst>
                <a:ext uri="{FF2B5EF4-FFF2-40B4-BE49-F238E27FC236}">
                  <a16:creationId xmlns:a16="http://schemas.microsoft.com/office/drawing/2014/main" id="{993E51E0-704B-47D0-9E80-52F81035FB9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785974" y="6481570"/>
              <a:ext cx="124063" cy="78339"/>
            </a:xfrm>
            <a:custGeom>
              <a:avLst/>
              <a:gdLst>
                <a:gd name="T0" fmla="*/ 22 w 38"/>
                <a:gd name="T1" fmla="*/ 0 h 26"/>
                <a:gd name="T2" fmla="*/ 18 w 38"/>
                <a:gd name="T3" fmla="*/ 26 h 26"/>
                <a:gd name="T4" fmla="*/ 22 w 38"/>
                <a:gd name="T5" fmla="*/ 0 h 26"/>
              </a:gdLst>
              <a:ahLst/>
              <a:cxnLst>
                <a:cxn ang="0">
                  <a:pos x="T0" y="T1"/>
                </a:cxn>
                <a:cxn ang="0">
                  <a:pos x="T2" y="T3"/>
                </a:cxn>
                <a:cxn ang="0">
                  <a:pos x="T4" y="T5"/>
                </a:cxn>
              </a:cxnLst>
              <a:rect l="0" t="0" r="r" b="b"/>
              <a:pathLst>
                <a:path w="38" h="26">
                  <a:moveTo>
                    <a:pt x="22" y="0"/>
                  </a:moveTo>
                  <a:cubicBezTo>
                    <a:pt x="38" y="3"/>
                    <a:pt x="33" y="25"/>
                    <a:pt x="18" y="26"/>
                  </a:cubicBezTo>
                  <a:cubicBezTo>
                    <a:pt x="0" y="20"/>
                    <a:pt x="6" y="3"/>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99" name="Freeform 61">
              <a:extLst>
                <a:ext uri="{FF2B5EF4-FFF2-40B4-BE49-F238E27FC236}">
                  <a16:creationId xmlns:a16="http://schemas.microsoft.com/office/drawing/2014/main" id="{B877D7D4-56A7-4747-AB50-4D2CB582A7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791453" y="6698934"/>
              <a:ext cx="137356" cy="99554"/>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5"/>
                    <a:pt x="16"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0" name="Freeform 78">
              <a:extLst>
                <a:ext uri="{FF2B5EF4-FFF2-40B4-BE49-F238E27FC236}">
                  <a16:creationId xmlns:a16="http://schemas.microsoft.com/office/drawing/2014/main" id="{7AD863AE-05C2-42B0-8B8C-2262A95B8D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043184" y="6077982"/>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1" name="Freeform 79">
              <a:extLst>
                <a:ext uri="{FF2B5EF4-FFF2-40B4-BE49-F238E27FC236}">
                  <a16:creationId xmlns:a16="http://schemas.microsoft.com/office/drawing/2014/main" id="{96FE0420-A304-40C5-A11A-0D43C374DB7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054739" y="5852650"/>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2" name="Freeform 80">
              <a:extLst>
                <a:ext uri="{FF2B5EF4-FFF2-40B4-BE49-F238E27FC236}">
                  <a16:creationId xmlns:a16="http://schemas.microsoft.com/office/drawing/2014/main" id="{5712C99F-0668-4696-B7F5-5BE3B40780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059192" y="5618119"/>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3" name="Freeform 84">
              <a:extLst>
                <a:ext uri="{FF2B5EF4-FFF2-40B4-BE49-F238E27FC236}">
                  <a16:creationId xmlns:a16="http://schemas.microsoft.com/office/drawing/2014/main" id="{45B51241-B4A7-44BA-B3B1-6D0785936ED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065791" y="6353133"/>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4" name="Freeform 86">
              <a:extLst>
                <a:ext uri="{FF2B5EF4-FFF2-40B4-BE49-F238E27FC236}">
                  <a16:creationId xmlns:a16="http://schemas.microsoft.com/office/drawing/2014/main" id="{D6E3E1E9-9E2B-4B15-979A-D9ADF02FEB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078761" y="6639984"/>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5" name="Freeform 106">
              <a:extLst>
                <a:ext uri="{FF2B5EF4-FFF2-40B4-BE49-F238E27FC236}">
                  <a16:creationId xmlns:a16="http://schemas.microsoft.com/office/drawing/2014/main" id="{A37D17A3-9203-43E1-955F-779C2CFD3B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57994" y="6091744"/>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6" name="Freeform 108">
              <a:extLst>
                <a:ext uri="{FF2B5EF4-FFF2-40B4-BE49-F238E27FC236}">
                  <a16:creationId xmlns:a16="http://schemas.microsoft.com/office/drawing/2014/main" id="{42EEB773-123A-4E50-93FF-FE62CB9377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44939" y="5584610"/>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7" name="Freeform 110">
              <a:extLst>
                <a:ext uri="{FF2B5EF4-FFF2-40B4-BE49-F238E27FC236}">
                  <a16:creationId xmlns:a16="http://schemas.microsoft.com/office/drawing/2014/main" id="{41D4F2D5-C07C-4F05-A11F-6024B7F1385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58684" y="6418626"/>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8" name="Freeform 112">
              <a:extLst>
                <a:ext uri="{FF2B5EF4-FFF2-40B4-BE49-F238E27FC236}">
                  <a16:creationId xmlns:a16="http://schemas.microsoft.com/office/drawing/2014/main" id="{9AD3968C-7A54-4876-A3B1-0A199BD9D3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57730" y="588242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09" name="Freeform 34">
              <a:extLst>
                <a:ext uri="{FF2B5EF4-FFF2-40B4-BE49-F238E27FC236}">
                  <a16:creationId xmlns:a16="http://schemas.microsoft.com/office/drawing/2014/main" id="{84A9F12A-9E3E-4B1C-AECE-2204350DC2E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19827" y="1405235"/>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0" name="Freeform 36">
              <a:extLst>
                <a:ext uri="{FF2B5EF4-FFF2-40B4-BE49-F238E27FC236}">
                  <a16:creationId xmlns:a16="http://schemas.microsoft.com/office/drawing/2014/main" id="{AE1C5FD2-F9CD-4637-814D-A3A526F07B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42290" y="724578"/>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1" name="Freeform 41">
              <a:extLst>
                <a:ext uri="{FF2B5EF4-FFF2-40B4-BE49-F238E27FC236}">
                  <a16:creationId xmlns:a16="http://schemas.microsoft.com/office/drawing/2014/main" id="{83C66AA3-5242-4EC3-A629-2C827DED241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42290" y="51705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2" name="Freeform 42">
              <a:extLst>
                <a:ext uri="{FF2B5EF4-FFF2-40B4-BE49-F238E27FC236}">
                  <a16:creationId xmlns:a16="http://schemas.microsoft.com/office/drawing/2014/main" id="{132B76A0-CFCB-46B9-A647-A0CDEE2F7ED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21480" y="1221982"/>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3" name="Freeform 45">
              <a:extLst>
                <a:ext uri="{FF2B5EF4-FFF2-40B4-BE49-F238E27FC236}">
                  <a16:creationId xmlns:a16="http://schemas.microsoft.com/office/drawing/2014/main" id="{423AA744-F810-4397-917F-77D42FE3D0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72483" y="934600"/>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4" name="Freeform 66">
              <a:extLst>
                <a:ext uri="{FF2B5EF4-FFF2-40B4-BE49-F238E27FC236}">
                  <a16:creationId xmlns:a16="http://schemas.microsoft.com/office/drawing/2014/main" id="{5C72F779-C984-4431-94E3-38E6050EAD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25160" y="138958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5" name="Freeform 69">
              <a:extLst>
                <a:ext uri="{FF2B5EF4-FFF2-40B4-BE49-F238E27FC236}">
                  <a16:creationId xmlns:a16="http://schemas.microsoft.com/office/drawing/2014/main" id="{8BF25437-23A6-4F68-A6CC-2021B4DB5F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25043" y="1107344"/>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6" name="Freeform 70">
              <a:extLst>
                <a:ext uri="{FF2B5EF4-FFF2-40B4-BE49-F238E27FC236}">
                  <a16:creationId xmlns:a16="http://schemas.microsoft.com/office/drawing/2014/main" id="{B68970AA-D5FD-4ED4-8AE4-C981BD290B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74122" y="551506"/>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7" name="Freeform 74">
              <a:extLst>
                <a:ext uri="{FF2B5EF4-FFF2-40B4-BE49-F238E27FC236}">
                  <a16:creationId xmlns:a16="http://schemas.microsoft.com/office/drawing/2014/main" id="{56CDF8D4-4455-458D-A168-36FD9BCF2E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51027" y="765229"/>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8" name="Freeform 85">
              <a:extLst>
                <a:ext uri="{FF2B5EF4-FFF2-40B4-BE49-F238E27FC236}">
                  <a16:creationId xmlns:a16="http://schemas.microsoft.com/office/drawing/2014/main" id="{17A0BB86-D681-41CF-9C63-B55FAA2708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39067" y="258174"/>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19" name="Freeform 87">
              <a:extLst>
                <a:ext uri="{FF2B5EF4-FFF2-40B4-BE49-F238E27FC236}">
                  <a16:creationId xmlns:a16="http://schemas.microsoft.com/office/drawing/2014/main" id="{51933FCD-E07F-4E47-853E-B791F1BBDF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42681" y="94688"/>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0" name="Freeform 88">
              <a:extLst>
                <a:ext uri="{FF2B5EF4-FFF2-40B4-BE49-F238E27FC236}">
                  <a16:creationId xmlns:a16="http://schemas.microsoft.com/office/drawing/2014/main" id="{2EB1546B-A39B-432A-8E6A-1F7421881D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207625" y="1163525"/>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1" name="Freeform 94">
              <a:extLst>
                <a:ext uri="{FF2B5EF4-FFF2-40B4-BE49-F238E27FC236}">
                  <a16:creationId xmlns:a16="http://schemas.microsoft.com/office/drawing/2014/main" id="{A5AF0119-0028-4D14-B6CF-0ED0AF8629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92943" y="1362883"/>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2" name="Freeform 102">
              <a:extLst>
                <a:ext uri="{FF2B5EF4-FFF2-40B4-BE49-F238E27FC236}">
                  <a16:creationId xmlns:a16="http://schemas.microsoft.com/office/drawing/2014/main" id="{39B7BAEF-46A4-4EE7-A3F1-2B0C3139ED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402256" y="1155654"/>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3" name="Freeform 103">
              <a:extLst>
                <a:ext uri="{FF2B5EF4-FFF2-40B4-BE49-F238E27FC236}">
                  <a16:creationId xmlns:a16="http://schemas.microsoft.com/office/drawing/2014/main" id="{4AFF19DE-7520-450D-BBC4-514637C677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418542" y="797064"/>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4" name="Freeform 117">
              <a:extLst>
                <a:ext uri="{FF2B5EF4-FFF2-40B4-BE49-F238E27FC236}">
                  <a16:creationId xmlns:a16="http://schemas.microsoft.com/office/drawing/2014/main" id="{55F5F049-082E-4F28-A6F9-B22CED34768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500545" y="850492"/>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5" name="Freeform 118">
              <a:extLst>
                <a:ext uri="{FF2B5EF4-FFF2-40B4-BE49-F238E27FC236}">
                  <a16:creationId xmlns:a16="http://schemas.microsoft.com/office/drawing/2014/main" id="{F1FA5EE8-8FDF-4249-8FBE-5EE4A41B31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91375" y="11217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6" name="Freeform 119">
              <a:extLst>
                <a:ext uri="{FF2B5EF4-FFF2-40B4-BE49-F238E27FC236}">
                  <a16:creationId xmlns:a16="http://schemas.microsoft.com/office/drawing/2014/main" id="{0516D437-66A6-4F8A-AB89-41D39D3598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412255" y="528605"/>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7" name="Freeform 8">
              <a:extLst>
                <a:ext uri="{FF2B5EF4-FFF2-40B4-BE49-F238E27FC236}">
                  <a16:creationId xmlns:a16="http://schemas.microsoft.com/office/drawing/2014/main" id="{3F9DD8A5-3889-448A-BB79-A5E1086DC5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19382" y="668886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8" name="Freeform 41">
              <a:extLst>
                <a:ext uri="{FF2B5EF4-FFF2-40B4-BE49-F238E27FC236}">
                  <a16:creationId xmlns:a16="http://schemas.microsoft.com/office/drawing/2014/main" id="{A5411003-0583-4E13-BD73-09447FE07B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76051" y="5492043"/>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29" name="Freeform 41">
              <a:extLst>
                <a:ext uri="{FF2B5EF4-FFF2-40B4-BE49-F238E27FC236}">
                  <a16:creationId xmlns:a16="http://schemas.microsoft.com/office/drawing/2014/main" id="{0857F65C-18A4-4138-888F-60B6250E55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63626" y="651588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0" name="Freeform 41">
              <a:extLst>
                <a:ext uri="{FF2B5EF4-FFF2-40B4-BE49-F238E27FC236}">
                  <a16:creationId xmlns:a16="http://schemas.microsoft.com/office/drawing/2014/main" id="{ABED9D28-F90F-4E28-A5EE-F59041B05E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16458" y="1405539"/>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1" name="Freeform 79">
              <a:extLst>
                <a:ext uri="{FF2B5EF4-FFF2-40B4-BE49-F238E27FC236}">
                  <a16:creationId xmlns:a16="http://schemas.microsoft.com/office/drawing/2014/main" id="{A2B5689A-49D3-4436-8E8B-8B6C049D21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38545" y="486074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2" name="Freeform 79">
              <a:extLst>
                <a:ext uri="{FF2B5EF4-FFF2-40B4-BE49-F238E27FC236}">
                  <a16:creationId xmlns:a16="http://schemas.microsoft.com/office/drawing/2014/main" id="{9AEF7DFC-F323-44D3-93BC-8991F45012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867650" y="543739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3" name="Freeform 79">
              <a:extLst>
                <a:ext uri="{FF2B5EF4-FFF2-40B4-BE49-F238E27FC236}">
                  <a16:creationId xmlns:a16="http://schemas.microsoft.com/office/drawing/2014/main" id="{7D9C0AE3-7512-40BE-9DB0-92E5C9FAAD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631376" y="140483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4" name="Freeform 79">
              <a:extLst>
                <a:ext uri="{FF2B5EF4-FFF2-40B4-BE49-F238E27FC236}">
                  <a16:creationId xmlns:a16="http://schemas.microsoft.com/office/drawing/2014/main" id="{4EDB005F-47FF-4F3E-A8EC-AA3B45D3B6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38486" y="301463"/>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5" name="Freeform 43">
              <a:extLst>
                <a:ext uri="{FF2B5EF4-FFF2-40B4-BE49-F238E27FC236}">
                  <a16:creationId xmlns:a16="http://schemas.microsoft.com/office/drawing/2014/main" id="{66DA380F-77D7-4F06-B633-F9D85665850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019036" y="4886974"/>
              <a:ext cx="143559" cy="75075"/>
            </a:xfrm>
            <a:custGeom>
              <a:avLst/>
              <a:gdLst>
                <a:gd name="T0" fmla="*/ 28 w 44"/>
                <a:gd name="T1" fmla="*/ 0 h 25"/>
                <a:gd name="T2" fmla="*/ 25 w 44"/>
                <a:gd name="T3" fmla="*/ 25 h 25"/>
                <a:gd name="T4" fmla="*/ 28 w 44"/>
                <a:gd name="T5" fmla="*/ 0 h 25"/>
              </a:gdLst>
              <a:ahLst/>
              <a:cxnLst>
                <a:cxn ang="0">
                  <a:pos x="T0" y="T1"/>
                </a:cxn>
                <a:cxn ang="0">
                  <a:pos x="T2" y="T3"/>
                </a:cxn>
                <a:cxn ang="0">
                  <a:pos x="T4" y="T5"/>
                </a:cxn>
              </a:cxnLst>
              <a:rect l="0" t="0" r="r" b="b"/>
              <a:pathLst>
                <a:path w="44" h="25">
                  <a:moveTo>
                    <a:pt x="28" y="0"/>
                  </a:moveTo>
                  <a:cubicBezTo>
                    <a:pt x="44" y="2"/>
                    <a:pt x="38" y="22"/>
                    <a:pt x="25" y="25"/>
                  </a:cubicBezTo>
                  <a:cubicBezTo>
                    <a:pt x="0" y="25"/>
                    <a:pt x="9"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6" name="Freeform 51">
              <a:extLst>
                <a:ext uri="{FF2B5EF4-FFF2-40B4-BE49-F238E27FC236}">
                  <a16:creationId xmlns:a16="http://schemas.microsoft.com/office/drawing/2014/main" id="{066B6C10-E3AE-4C93-8E97-EBE1FF1F2E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91123" y="2512744"/>
              <a:ext cx="115202" cy="90579"/>
            </a:xfrm>
            <a:custGeom>
              <a:avLst/>
              <a:gdLst>
                <a:gd name="T0" fmla="*/ 19 w 35"/>
                <a:gd name="T1" fmla="*/ 0 h 30"/>
                <a:gd name="T2" fmla="*/ 33 w 35"/>
                <a:gd name="T3" fmla="*/ 15 h 30"/>
                <a:gd name="T4" fmla="*/ 25 w 35"/>
                <a:gd name="T5" fmla="*/ 19 h 30"/>
                <a:gd name="T6" fmla="*/ 19 w 35"/>
                <a:gd name="T7" fmla="*/ 0 h 30"/>
              </a:gdLst>
              <a:ahLst/>
              <a:cxnLst>
                <a:cxn ang="0">
                  <a:pos x="T0" y="T1"/>
                </a:cxn>
                <a:cxn ang="0">
                  <a:pos x="T2" y="T3"/>
                </a:cxn>
                <a:cxn ang="0">
                  <a:pos x="T4" y="T5"/>
                </a:cxn>
                <a:cxn ang="0">
                  <a:pos x="T6" y="T7"/>
                </a:cxn>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7" name="Freeform 53">
              <a:extLst>
                <a:ext uri="{FF2B5EF4-FFF2-40B4-BE49-F238E27FC236}">
                  <a16:creationId xmlns:a16="http://schemas.microsoft.com/office/drawing/2014/main" id="{E277C220-5466-4FD0-B77C-7E295E8C315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579867" y="4136512"/>
              <a:ext cx="127608" cy="79154"/>
            </a:xfrm>
            <a:custGeom>
              <a:avLst/>
              <a:gdLst>
                <a:gd name="T0" fmla="*/ 24 w 39"/>
                <a:gd name="T1" fmla="*/ 0 h 26"/>
                <a:gd name="T2" fmla="*/ 20 w 39"/>
                <a:gd name="T3" fmla="*/ 26 h 26"/>
                <a:gd name="T4" fmla="*/ 24 w 39"/>
                <a:gd name="T5" fmla="*/ 0 h 26"/>
              </a:gdLst>
              <a:ahLst/>
              <a:cxnLst>
                <a:cxn ang="0">
                  <a:pos x="T0" y="T1"/>
                </a:cxn>
                <a:cxn ang="0">
                  <a:pos x="T2" y="T3"/>
                </a:cxn>
                <a:cxn ang="0">
                  <a:pos x="T4" y="T5"/>
                </a:cxn>
              </a:cxnLst>
              <a:rect l="0" t="0" r="r" b="b"/>
              <a:pathLst>
                <a:path w="39" h="26">
                  <a:moveTo>
                    <a:pt x="24" y="0"/>
                  </a:moveTo>
                  <a:cubicBezTo>
                    <a:pt x="39" y="3"/>
                    <a:pt x="36" y="26"/>
                    <a:pt x="20" y="26"/>
                  </a:cubicBezTo>
                  <a:cubicBezTo>
                    <a:pt x="0" y="18"/>
                    <a:pt x="3"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8" name="Freeform 78">
              <a:extLst>
                <a:ext uri="{FF2B5EF4-FFF2-40B4-BE49-F238E27FC236}">
                  <a16:creationId xmlns:a16="http://schemas.microsoft.com/office/drawing/2014/main" id="{3DEA17E6-646F-4827-A08D-E4725219F0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50954" y="2303194"/>
              <a:ext cx="147990" cy="75075"/>
            </a:xfrm>
            <a:custGeom>
              <a:avLst/>
              <a:gdLst>
                <a:gd name="T0" fmla="*/ 22 w 45"/>
                <a:gd name="T1" fmla="*/ 0 h 25"/>
                <a:gd name="T2" fmla="*/ 28 w 45"/>
                <a:gd name="T3" fmla="*/ 25 h 25"/>
                <a:gd name="T4" fmla="*/ 22 w 45"/>
                <a:gd name="T5" fmla="*/ 0 h 25"/>
              </a:gdLst>
              <a:ahLst/>
              <a:cxnLst>
                <a:cxn ang="0">
                  <a:pos x="T0" y="T1"/>
                </a:cxn>
                <a:cxn ang="0">
                  <a:pos x="T2" y="T3"/>
                </a:cxn>
                <a:cxn ang="0">
                  <a:pos x="T4" y="T5"/>
                </a:cxn>
              </a:cxnLst>
              <a:rect l="0" t="0" r="r" b="b"/>
              <a:pathLst>
                <a:path w="45" h="25">
                  <a:moveTo>
                    <a:pt x="22" y="0"/>
                  </a:moveTo>
                  <a:cubicBezTo>
                    <a:pt x="32" y="1"/>
                    <a:pt x="45" y="21"/>
                    <a:pt x="28" y="25"/>
                  </a:cubicBezTo>
                  <a:cubicBezTo>
                    <a:pt x="9" y="23"/>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39" name="Freeform 79">
              <a:extLst>
                <a:ext uri="{FF2B5EF4-FFF2-40B4-BE49-F238E27FC236}">
                  <a16:creationId xmlns:a16="http://schemas.microsoft.com/office/drawing/2014/main" id="{3B5C6B2B-92D7-442F-8445-E554C082A5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50350" y="276316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0" name="Freeform 80">
              <a:extLst>
                <a:ext uri="{FF2B5EF4-FFF2-40B4-BE49-F238E27FC236}">
                  <a16:creationId xmlns:a16="http://schemas.microsoft.com/office/drawing/2014/main" id="{78B1671C-BA12-4A0C-BF73-4C133110AE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015237" y="516057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1" name="Freeform 84">
              <a:extLst>
                <a:ext uri="{FF2B5EF4-FFF2-40B4-BE49-F238E27FC236}">
                  <a16:creationId xmlns:a16="http://schemas.microsoft.com/office/drawing/2014/main" id="{3E147694-6DC6-4EE8-AC97-7AE26398DC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32444" y="2098608"/>
              <a:ext cx="131153" cy="88130"/>
            </a:xfrm>
            <a:custGeom>
              <a:avLst/>
              <a:gdLst>
                <a:gd name="T0" fmla="*/ 18 w 40"/>
                <a:gd name="T1" fmla="*/ 1 h 29"/>
                <a:gd name="T2" fmla="*/ 6 w 40"/>
                <a:gd name="T3" fmla="*/ 20 h 29"/>
                <a:gd name="T4" fmla="*/ 18 w 40"/>
                <a:gd name="T5" fmla="*/ 1 h 29"/>
              </a:gdLst>
              <a:ahLst/>
              <a:cxnLst>
                <a:cxn ang="0">
                  <a:pos x="T0" y="T1"/>
                </a:cxn>
                <a:cxn ang="0">
                  <a:pos x="T2" y="T3"/>
                </a:cxn>
                <a:cxn ang="0">
                  <a:pos x="T4" y="T5"/>
                </a:cxn>
              </a:cxnLst>
              <a:rect l="0" t="0" r="r" b="b"/>
              <a:pathLst>
                <a:path w="40" h="29">
                  <a:moveTo>
                    <a:pt x="18" y="1"/>
                  </a:moveTo>
                  <a:cubicBezTo>
                    <a:pt x="40" y="6"/>
                    <a:pt x="25" y="29"/>
                    <a:pt x="6" y="20"/>
                  </a:cubicBezTo>
                  <a:cubicBezTo>
                    <a:pt x="0" y="10"/>
                    <a:pt x="5" y="0"/>
                    <a:pt x="1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2" name="Freeform 86">
              <a:extLst>
                <a:ext uri="{FF2B5EF4-FFF2-40B4-BE49-F238E27FC236}">
                  <a16:creationId xmlns:a16="http://schemas.microsoft.com/office/drawing/2014/main" id="{E0283834-E22A-4F12-8B1D-9D97BDDC8B6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42413" y="1752599"/>
              <a:ext cx="131153" cy="112612"/>
            </a:xfrm>
            <a:custGeom>
              <a:avLst/>
              <a:gdLst>
                <a:gd name="T0" fmla="*/ 22 w 40"/>
                <a:gd name="T1" fmla="*/ 1 h 37"/>
                <a:gd name="T2" fmla="*/ 15 w 40"/>
                <a:gd name="T3" fmla="*/ 23 h 37"/>
                <a:gd name="T4" fmla="*/ 22 w 40"/>
                <a:gd name="T5" fmla="*/ 1 h 37"/>
              </a:gdLst>
              <a:ahLst/>
              <a:cxnLst>
                <a:cxn ang="0">
                  <a:pos x="T0" y="T1"/>
                </a:cxn>
                <a:cxn ang="0">
                  <a:pos x="T2" y="T3"/>
                </a:cxn>
                <a:cxn ang="0">
                  <a:pos x="T4" y="T5"/>
                </a:cxn>
              </a:cxnLst>
              <a:rect l="0" t="0" r="r" b="b"/>
              <a:pathLst>
                <a:path w="40" h="37">
                  <a:moveTo>
                    <a:pt x="22" y="1"/>
                  </a:moveTo>
                  <a:cubicBezTo>
                    <a:pt x="40" y="3"/>
                    <a:pt x="33" y="37"/>
                    <a:pt x="15" y="23"/>
                  </a:cubicBezTo>
                  <a:cubicBezTo>
                    <a:pt x="0" y="20"/>
                    <a:pt x="7" y="0"/>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3" name="Freeform 106">
              <a:extLst>
                <a:ext uri="{FF2B5EF4-FFF2-40B4-BE49-F238E27FC236}">
                  <a16:creationId xmlns:a16="http://schemas.microsoft.com/office/drawing/2014/main" id="{27CBE636-5461-44EB-AE97-6E8154E9C7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78112" y="2205337"/>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4" name="Freeform 108">
              <a:extLst>
                <a:ext uri="{FF2B5EF4-FFF2-40B4-BE49-F238E27FC236}">
                  <a16:creationId xmlns:a16="http://schemas.microsoft.com/office/drawing/2014/main" id="{A06117E5-5F5D-46C1-ACE2-979C1BA461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288286" y="4331982"/>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5" name="Freeform 110">
              <a:extLst>
                <a:ext uri="{FF2B5EF4-FFF2-40B4-BE49-F238E27FC236}">
                  <a16:creationId xmlns:a16="http://schemas.microsoft.com/office/drawing/2014/main" id="{9DEA3051-9D19-4DC6-8C98-00C425876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55836" y="1957502"/>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6" name="Freeform 112">
              <a:extLst>
                <a:ext uri="{FF2B5EF4-FFF2-40B4-BE49-F238E27FC236}">
                  <a16:creationId xmlns:a16="http://schemas.microsoft.com/office/drawing/2014/main" id="{DF50010C-C69E-4770-B0E3-E4DC2ACE1B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902264" y="4778912"/>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7" name="Freeform 8">
              <a:extLst>
                <a:ext uri="{FF2B5EF4-FFF2-40B4-BE49-F238E27FC236}">
                  <a16:creationId xmlns:a16="http://schemas.microsoft.com/office/drawing/2014/main" id="{EF4373F0-D39C-43FD-9D4E-20E2371D661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691593" y="171338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8" name="Freeform 8">
              <a:extLst>
                <a:ext uri="{FF2B5EF4-FFF2-40B4-BE49-F238E27FC236}">
                  <a16:creationId xmlns:a16="http://schemas.microsoft.com/office/drawing/2014/main" id="{1DF9A3CD-079A-4625-84F2-DF7EC61A08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89795" y="1639162"/>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49" name="Freeform 34">
              <a:extLst>
                <a:ext uri="{FF2B5EF4-FFF2-40B4-BE49-F238E27FC236}">
                  <a16:creationId xmlns:a16="http://schemas.microsoft.com/office/drawing/2014/main" id="{D7908608-A36E-4015-8FFF-EE727465F4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771381" y="5244168"/>
              <a:ext cx="134697" cy="84051"/>
            </a:xfrm>
            <a:custGeom>
              <a:avLst/>
              <a:gdLst>
                <a:gd name="T0" fmla="*/ 22 w 41"/>
                <a:gd name="T1" fmla="*/ 0 h 28"/>
                <a:gd name="T2" fmla="*/ 8 w 41"/>
                <a:gd name="T3" fmla="*/ 21 h 28"/>
                <a:gd name="T4" fmla="*/ 22 w 41"/>
                <a:gd name="T5" fmla="*/ 0 h 28"/>
              </a:gdLst>
              <a:ahLst/>
              <a:cxnLst>
                <a:cxn ang="0">
                  <a:pos x="T0" y="T1"/>
                </a:cxn>
                <a:cxn ang="0">
                  <a:pos x="T2" y="T3"/>
                </a:cxn>
                <a:cxn ang="0">
                  <a:pos x="T4" y="T5"/>
                </a:cxn>
              </a:cxnLst>
              <a:rect l="0" t="0" r="r" b="b"/>
              <a:pathLst>
                <a:path w="41" h="28">
                  <a:moveTo>
                    <a:pt x="22" y="0"/>
                  </a:moveTo>
                  <a:cubicBezTo>
                    <a:pt x="41" y="13"/>
                    <a:pt x="24" y="28"/>
                    <a:pt x="8" y="21"/>
                  </a:cubicBezTo>
                  <a:cubicBezTo>
                    <a:pt x="0" y="8"/>
                    <a:pt x="8" y="0"/>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0" name="Freeform 36">
              <a:extLst>
                <a:ext uri="{FF2B5EF4-FFF2-40B4-BE49-F238E27FC236}">
                  <a16:creationId xmlns:a16="http://schemas.microsoft.com/office/drawing/2014/main" id="{8E4FC21A-4E37-45B9-8ED9-8E9A200F61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42290" y="2429150"/>
              <a:ext cx="144445" cy="102819"/>
            </a:xfrm>
            <a:custGeom>
              <a:avLst/>
              <a:gdLst>
                <a:gd name="T0" fmla="*/ 31 w 44"/>
                <a:gd name="T1" fmla="*/ 1 h 34"/>
                <a:gd name="T2" fmla="*/ 25 w 44"/>
                <a:gd name="T3" fmla="*/ 22 h 34"/>
                <a:gd name="T4" fmla="*/ 31 w 44"/>
                <a:gd name="T5" fmla="*/ 1 h 34"/>
              </a:gdLst>
              <a:ahLst/>
              <a:cxnLst>
                <a:cxn ang="0">
                  <a:pos x="T0" y="T1"/>
                </a:cxn>
                <a:cxn ang="0">
                  <a:pos x="T2" y="T3"/>
                </a:cxn>
                <a:cxn ang="0">
                  <a:pos x="T4" y="T5"/>
                </a:cxn>
              </a:cxnLst>
              <a:rect l="0" t="0" r="r" b="b"/>
              <a:pathLst>
                <a:path w="44" h="34">
                  <a:moveTo>
                    <a:pt x="31" y="1"/>
                  </a:moveTo>
                  <a:cubicBezTo>
                    <a:pt x="44" y="3"/>
                    <a:pt x="38" y="34"/>
                    <a:pt x="25" y="22"/>
                  </a:cubicBezTo>
                  <a:cubicBezTo>
                    <a:pt x="0" y="28"/>
                    <a:pt x="14" y="0"/>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1" name="Freeform 41">
              <a:extLst>
                <a:ext uri="{FF2B5EF4-FFF2-40B4-BE49-F238E27FC236}">
                  <a16:creationId xmlns:a16="http://schemas.microsoft.com/office/drawing/2014/main" id="{7EC6CA60-3309-4909-A242-6EDC1620A3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42290" y="2173530"/>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2" name="Freeform 42">
              <a:extLst>
                <a:ext uri="{FF2B5EF4-FFF2-40B4-BE49-F238E27FC236}">
                  <a16:creationId xmlns:a16="http://schemas.microsoft.com/office/drawing/2014/main" id="{E36F8D28-C5C9-4366-9BDE-D82FC2ED97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752997" y="4988780"/>
              <a:ext cx="144445" cy="97107"/>
            </a:xfrm>
            <a:custGeom>
              <a:avLst/>
              <a:gdLst>
                <a:gd name="T0" fmla="*/ 31 w 44"/>
                <a:gd name="T1" fmla="*/ 1 h 32"/>
                <a:gd name="T2" fmla="*/ 43 w 44"/>
                <a:gd name="T3" fmla="*/ 16 h 32"/>
                <a:gd name="T4" fmla="*/ 31 w 44"/>
                <a:gd name="T5" fmla="*/ 1 h 32"/>
              </a:gdLst>
              <a:ahLst/>
              <a:cxnLst>
                <a:cxn ang="0">
                  <a:pos x="T0" y="T1"/>
                </a:cxn>
                <a:cxn ang="0">
                  <a:pos x="T2" y="T3"/>
                </a:cxn>
                <a:cxn ang="0">
                  <a:pos x="T4" y="T5"/>
                </a:cxn>
              </a:cxnLst>
              <a:rect l="0" t="0" r="r" b="b"/>
              <a:pathLst>
                <a:path w="44" h="32">
                  <a:moveTo>
                    <a:pt x="31" y="1"/>
                  </a:moveTo>
                  <a:cubicBezTo>
                    <a:pt x="40" y="0"/>
                    <a:pt x="44" y="8"/>
                    <a:pt x="43" y="16"/>
                  </a:cubicBezTo>
                  <a:cubicBezTo>
                    <a:pt x="29" y="32"/>
                    <a:pt x="0" y="7"/>
                    <a:pt x="3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3" name="Freeform 45">
              <a:extLst>
                <a:ext uri="{FF2B5EF4-FFF2-40B4-BE49-F238E27FC236}">
                  <a16:creationId xmlns:a16="http://schemas.microsoft.com/office/drawing/2014/main" id="{347BC4EC-879E-4A58-BB8E-9965F42E5A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59942" y="2769269"/>
              <a:ext cx="144445" cy="102819"/>
            </a:xfrm>
            <a:custGeom>
              <a:avLst/>
              <a:gdLst>
                <a:gd name="T0" fmla="*/ 31 w 44"/>
                <a:gd name="T1" fmla="*/ 0 h 34"/>
                <a:gd name="T2" fmla="*/ 42 w 44"/>
                <a:gd name="T3" fmla="*/ 19 h 34"/>
                <a:gd name="T4" fmla="*/ 31 w 44"/>
                <a:gd name="T5" fmla="*/ 0 h 34"/>
              </a:gdLst>
              <a:ahLst/>
              <a:cxnLst>
                <a:cxn ang="0">
                  <a:pos x="T0" y="T1"/>
                </a:cxn>
                <a:cxn ang="0">
                  <a:pos x="T2" y="T3"/>
                </a:cxn>
                <a:cxn ang="0">
                  <a:pos x="T4" y="T5"/>
                </a:cxn>
              </a:cxnLst>
              <a:rect l="0" t="0" r="r" b="b"/>
              <a:pathLst>
                <a:path w="44" h="34">
                  <a:moveTo>
                    <a:pt x="31" y="0"/>
                  </a:moveTo>
                  <a:cubicBezTo>
                    <a:pt x="39" y="0"/>
                    <a:pt x="44" y="12"/>
                    <a:pt x="42" y="19"/>
                  </a:cubicBezTo>
                  <a:cubicBezTo>
                    <a:pt x="25" y="34"/>
                    <a:pt x="0" y="8"/>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4" name="Freeform 66">
              <a:extLst>
                <a:ext uri="{FF2B5EF4-FFF2-40B4-BE49-F238E27FC236}">
                  <a16:creationId xmlns:a16="http://schemas.microsoft.com/office/drawing/2014/main" id="{2FE79B60-958E-49FB-BAE5-09E087A8BFB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51083" y="5211114"/>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5" name="Freeform 69">
              <a:extLst>
                <a:ext uri="{FF2B5EF4-FFF2-40B4-BE49-F238E27FC236}">
                  <a16:creationId xmlns:a16="http://schemas.microsoft.com/office/drawing/2014/main" id="{F219BB5D-9580-4264-9E63-C861E6658F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655867" y="58375"/>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6" name="Freeform 70">
              <a:extLst>
                <a:ext uri="{FF2B5EF4-FFF2-40B4-BE49-F238E27FC236}">
                  <a16:creationId xmlns:a16="http://schemas.microsoft.com/office/drawing/2014/main" id="{CEF6BF91-FC3D-46D7-8208-81727E55D00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49643" y="219595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7" name="Freeform 74">
              <a:extLst>
                <a:ext uri="{FF2B5EF4-FFF2-40B4-BE49-F238E27FC236}">
                  <a16:creationId xmlns:a16="http://schemas.microsoft.com/office/drawing/2014/main" id="{87C340A0-6594-44EF-A2FF-368EE43657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62398" y="2504649"/>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8" name="Freeform 85">
              <a:extLst>
                <a:ext uri="{FF2B5EF4-FFF2-40B4-BE49-F238E27FC236}">
                  <a16:creationId xmlns:a16="http://schemas.microsoft.com/office/drawing/2014/main" id="{C1864E85-CB41-4E68-88E0-97EC875AC5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62024" y="1973224"/>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59" name="Freeform 87">
              <a:extLst>
                <a:ext uri="{FF2B5EF4-FFF2-40B4-BE49-F238E27FC236}">
                  <a16:creationId xmlns:a16="http://schemas.microsoft.com/office/drawing/2014/main" id="{BE8F5959-39FD-404F-9DCA-045A6FF037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179073" y="1666457"/>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0" name="Freeform 88">
              <a:extLst>
                <a:ext uri="{FF2B5EF4-FFF2-40B4-BE49-F238E27FC236}">
                  <a16:creationId xmlns:a16="http://schemas.microsoft.com/office/drawing/2014/main" id="{AF2FFA2C-AA3B-4407-8D1E-EC9EBA5E1A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244017" y="273529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1" name="Freeform 94">
              <a:extLst>
                <a:ext uri="{FF2B5EF4-FFF2-40B4-BE49-F238E27FC236}">
                  <a16:creationId xmlns:a16="http://schemas.microsoft.com/office/drawing/2014/main" id="{9AD27997-4281-4B54-9055-A0F0028129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620676" y="5091343"/>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2" name="Freeform 102">
              <a:extLst>
                <a:ext uri="{FF2B5EF4-FFF2-40B4-BE49-F238E27FC236}">
                  <a16:creationId xmlns:a16="http://schemas.microsoft.com/office/drawing/2014/main" id="{3E41767B-D672-4A2B-A6A4-963C085A89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376473" y="5344948"/>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3" name="Freeform 103">
              <a:extLst>
                <a:ext uri="{FF2B5EF4-FFF2-40B4-BE49-F238E27FC236}">
                  <a16:creationId xmlns:a16="http://schemas.microsoft.com/office/drawing/2014/main" id="{AB4F7F6A-E2B2-4495-9B73-CD2BF7F35A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454934" y="236883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4" name="Freeform 117">
              <a:extLst>
                <a:ext uri="{FF2B5EF4-FFF2-40B4-BE49-F238E27FC236}">
                  <a16:creationId xmlns:a16="http://schemas.microsoft.com/office/drawing/2014/main" id="{47982EE6-D4AC-49D9-9045-46EB0DDEA05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536937" y="2422261"/>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5" name="Freeform 118">
              <a:extLst>
                <a:ext uri="{FF2B5EF4-FFF2-40B4-BE49-F238E27FC236}">
                  <a16:creationId xmlns:a16="http://schemas.microsoft.com/office/drawing/2014/main" id="{B37DA8E7-A892-4110-A590-4407256B2D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427767" y="168394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6" name="Freeform 119">
              <a:extLst>
                <a:ext uri="{FF2B5EF4-FFF2-40B4-BE49-F238E27FC236}">
                  <a16:creationId xmlns:a16="http://schemas.microsoft.com/office/drawing/2014/main" id="{92F7A78A-541E-4652-82A6-5EFF9AFA58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473414" y="198099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7" name="Freeform 41">
              <a:extLst>
                <a:ext uri="{FF2B5EF4-FFF2-40B4-BE49-F238E27FC236}">
                  <a16:creationId xmlns:a16="http://schemas.microsoft.com/office/drawing/2014/main" id="{66CD4983-0D67-47D1-B718-95E23F619C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010943" y="5338333"/>
              <a:ext cx="144445" cy="78339"/>
            </a:xfrm>
            <a:custGeom>
              <a:avLst/>
              <a:gdLst>
                <a:gd name="T0" fmla="*/ 29 w 44"/>
                <a:gd name="T1" fmla="*/ 0 h 26"/>
                <a:gd name="T2" fmla="*/ 26 w 44"/>
                <a:gd name="T3" fmla="*/ 26 h 26"/>
                <a:gd name="T4" fmla="*/ 29 w 44"/>
                <a:gd name="T5" fmla="*/ 0 h 26"/>
              </a:gdLst>
              <a:ahLst/>
              <a:cxnLst>
                <a:cxn ang="0">
                  <a:pos x="T0" y="T1"/>
                </a:cxn>
                <a:cxn ang="0">
                  <a:pos x="T2" y="T3"/>
                </a:cxn>
                <a:cxn ang="0">
                  <a:pos x="T4" y="T5"/>
                </a:cxn>
              </a:cxnLst>
              <a:rect l="0" t="0" r="r" b="b"/>
              <a:pathLst>
                <a:path w="44" h="26">
                  <a:moveTo>
                    <a:pt x="29" y="0"/>
                  </a:moveTo>
                  <a:cubicBezTo>
                    <a:pt x="44" y="3"/>
                    <a:pt x="40" y="22"/>
                    <a:pt x="26" y="26"/>
                  </a:cubicBezTo>
                  <a:cubicBezTo>
                    <a:pt x="0" y="25"/>
                    <a:pt x="11" y="6"/>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8" name="Freeform 79">
              <a:extLst>
                <a:ext uri="{FF2B5EF4-FFF2-40B4-BE49-F238E27FC236}">
                  <a16:creationId xmlns:a16="http://schemas.microsoft.com/office/drawing/2014/main" id="{B2994A0B-6B7D-42B0-81A8-EA482E2696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2876608" y="5174209"/>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69" name="Freeform 79">
              <a:extLst>
                <a:ext uri="{FF2B5EF4-FFF2-40B4-BE49-F238E27FC236}">
                  <a16:creationId xmlns:a16="http://schemas.microsoft.com/office/drawing/2014/main" id="{71D6B524-6981-4540-85FC-1C7E3A9103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16200000">
              <a:off x="1874878" y="187323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0" name="Freeform 79">
              <a:extLst>
                <a:ext uri="{FF2B5EF4-FFF2-40B4-BE49-F238E27FC236}">
                  <a16:creationId xmlns:a16="http://schemas.microsoft.com/office/drawing/2014/main" id="{119CDAF4-086B-4DF4-91C4-0E55E2E044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397991" y="309792"/>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71" name="Freeform 74">
              <a:extLst>
                <a:ext uri="{FF2B5EF4-FFF2-40B4-BE49-F238E27FC236}">
                  <a16:creationId xmlns:a16="http://schemas.microsoft.com/office/drawing/2014/main" id="{4A3083A2-69D2-4C08-9514-FF14E494D8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rot="5400000">
              <a:off x="2327887" y="980123"/>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354" name="Content Placeholder 1353">
            <a:extLst>
              <a:ext uri="{FF2B5EF4-FFF2-40B4-BE49-F238E27FC236}">
                <a16:creationId xmlns:a16="http://schemas.microsoft.com/office/drawing/2014/main" id="{A74E0535-A7E5-6EB0-CA80-F9ADD7820F6D}"/>
              </a:ext>
            </a:extLst>
          </p:cNvPr>
          <p:cNvSpPr>
            <a:spLocks noGrp="1"/>
          </p:cNvSpPr>
          <p:nvPr>
            <p:ph idx="1"/>
          </p:nvPr>
        </p:nvSpPr>
        <p:spPr>
          <a:xfrm>
            <a:off x="5127422" y="2055766"/>
            <a:ext cx="6188277" cy="3943912"/>
          </a:xfrm>
        </p:spPr>
        <p:txBody>
          <a:bodyPr vert="horz" lIns="91440" tIns="45720" rIns="91440" bIns="45720" rtlCol="0" anchor="t">
            <a:normAutofit/>
          </a:bodyPr>
          <a:lstStyle/>
          <a:p>
            <a:r>
              <a:rPr lang="en-US" sz="1600">
                <a:latin typeface="Times New Roman"/>
                <a:ea typeface="+mn-lt"/>
                <a:cs typeface="+mn-lt"/>
              </a:rPr>
              <a:t>Develop a comprehensive website and modern app.</a:t>
            </a:r>
            <a:endParaRPr lang="en-US" sz="1600">
              <a:latin typeface="Times New Roman"/>
              <a:ea typeface="+mn-lt"/>
              <a:cs typeface="Times New Roman"/>
            </a:endParaRPr>
          </a:p>
          <a:p>
            <a:pPr>
              <a:buClr>
                <a:srgbClr val="C3B2A7"/>
              </a:buClr>
            </a:pPr>
            <a:r>
              <a:rPr lang="en-US" sz="1600">
                <a:latin typeface="Times New Roman"/>
                <a:ea typeface="+mn-lt"/>
                <a:cs typeface="+mn-lt"/>
              </a:rPr>
              <a:t>Build and integrate a smart closet technology solution.</a:t>
            </a:r>
            <a:endParaRPr lang="en-US" sz="1600">
              <a:latin typeface="Times New Roman"/>
              <a:ea typeface="+mn-lt"/>
              <a:cs typeface="Times New Roman"/>
            </a:endParaRPr>
          </a:p>
          <a:p>
            <a:pPr>
              <a:buClr>
                <a:srgbClr val="C3B2A7"/>
              </a:buClr>
            </a:pPr>
            <a:r>
              <a:rPr lang="en-US" sz="1600">
                <a:latin typeface="Times New Roman"/>
                <a:ea typeface="+mn-lt"/>
                <a:cs typeface="+mn-lt"/>
              </a:rPr>
              <a:t>Hire a team to curate outfits that meet customer needs.</a:t>
            </a:r>
            <a:endParaRPr lang="en-US" sz="1600">
              <a:latin typeface="Times New Roman"/>
              <a:ea typeface="+mn-lt"/>
              <a:cs typeface="Times New Roman"/>
            </a:endParaRPr>
          </a:p>
          <a:p>
            <a:pPr>
              <a:buClr>
                <a:srgbClr val="C3B2A7"/>
              </a:buClr>
            </a:pPr>
            <a:r>
              <a:rPr lang="en-US" sz="1600">
                <a:latin typeface="Times New Roman"/>
                <a:ea typeface="+mn-lt"/>
                <a:cs typeface="+mn-lt"/>
              </a:rPr>
              <a:t>Launch a targeted digital marketing campaign.</a:t>
            </a:r>
            <a:endParaRPr lang="en-US" sz="1600">
              <a:latin typeface="Times New Roman"/>
              <a:ea typeface="+mn-lt"/>
              <a:cs typeface="Times New Roman"/>
            </a:endParaRPr>
          </a:p>
          <a:p>
            <a:pPr>
              <a:buClr>
                <a:srgbClr val="C3B2A7"/>
              </a:buClr>
            </a:pPr>
            <a:r>
              <a:rPr lang="en-US" sz="1600">
                <a:latin typeface="Times New Roman"/>
                <a:ea typeface="+mn-lt"/>
                <a:cs typeface="+mn-lt"/>
              </a:rPr>
              <a:t>Provide excellent customer service.</a:t>
            </a:r>
            <a:endParaRPr lang="en-US" sz="1600">
              <a:latin typeface="Times New Roman"/>
              <a:ea typeface="+mn-lt"/>
              <a:cs typeface="Times New Roman"/>
            </a:endParaRPr>
          </a:p>
          <a:p>
            <a:pPr>
              <a:buClr>
                <a:srgbClr val="C3B2A7"/>
              </a:buClr>
            </a:pPr>
            <a:r>
              <a:rPr lang="en-US" sz="1600">
                <a:latin typeface="Times New Roman"/>
                <a:ea typeface="+mn-lt"/>
                <a:cs typeface="+mn-lt"/>
              </a:rPr>
              <a:t>Collaborate with fashion bloggers and influencers.</a:t>
            </a:r>
            <a:endParaRPr lang="en-US" sz="1600">
              <a:latin typeface="Times New Roman"/>
              <a:cs typeface="Times New Roman"/>
            </a:endParaRPr>
          </a:p>
        </p:txBody>
      </p:sp>
      <p:pic>
        <p:nvPicPr>
          <p:cNvPr id="3" name="Audio 2">
            <a:hlinkClick r:id="" action="ppaction://media"/>
            <a:extLst>
              <a:ext uri="{FF2B5EF4-FFF2-40B4-BE49-F238E27FC236}">
                <a16:creationId xmlns:a16="http://schemas.microsoft.com/office/drawing/2014/main" id="{F86103CF-AAF2-3089-8437-55830A369A8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09334425"/>
      </p:ext>
    </p:extLst>
  </p:cSld>
  <p:clrMapOvr>
    <a:masterClrMapping/>
  </p:clrMapOvr>
  <mc:AlternateContent xmlns:mc="http://schemas.openxmlformats.org/markup-compatibility/2006" xmlns:p14="http://schemas.microsoft.com/office/powerpoint/2010/main">
    <mc:Choice Requires="p14">
      <p:transition p14:dur="250" advTm="32138">
        <p14:flythrough dir="out" hasBounce="1"/>
      </p:transition>
    </mc:Choice>
    <mc:Fallback xmlns="">
      <p:transition advTm="3213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10" presetClass="entr" presetSubtype="0" fill="hold" grpId="0" nodeType="withEffect">
                                  <p:stCondLst>
                                    <p:cond delay="1000"/>
                                  </p:stCondLst>
                                  <p:iterate type="lt">
                                    <p:tmPct val="10000"/>
                                  </p:iterate>
                                  <p:childTnLst>
                                    <p:set>
                                      <p:cBhvr>
                                        <p:cTn id="8" dur="1" fill="hold">
                                          <p:stCondLst>
                                            <p:cond delay="0"/>
                                          </p:stCondLst>
                                        </p:cTn>
                                        <p:tgtEl>
                                          <p:spTgt spid="2"/>
                                        </p:tgtEl>
                                        <p:attrNameLst>
                                          <p:attrName>style.visibility</p:attrName>
                                        </p:attrNameLst>
                                      </p:cBhvr>
                                      <p:to>
                                        <p:strVal val="visible"/>
                                      </p:to>
                                    </p:set>
                                    <p:animEffect transition="in" filter="fade">
                                      <p:cBhvr>
                                        <p:cTn id="9"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4E6"/>
        </a:solidFill>
        <a:effectLst/>
      </p:bgPr>
    </p:bg>
    <p:spTree>
      <p:nvGrpSpPr>
        <p:cNvPr id="1" name=""/>
        <p:cNvGrpSpPr/>
        <p:nvPr/>
      </p:nvGrpSpPr>
      <p:grpSpPr>
        <a:xfrm>
          <a:off x="0" y="0"/>
          <a:ext cx="0" cy="0"/>
          <a:chOff x="0" y="0"/>
          <a:chExt cx="0" cy="0"/>
        </a:xfrm>
      </p:grpSpPr>
      <p:sp useBgFill="1">
        <p:nvSpPr>
          <p:cNvPr id="904" name="Rectangle 903">
            <a:extLst>
              <a:ext uri="{FF2B5EF4-FFF2-40B4-BE49-F238E27FC236}">
                <a16:creationId xmlns:a16="http://schemas.microsoft.com/office/drawing/2014/main" id="{95697D25-3D98-4690-9E3D-C65732E5D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6" name="Rectangle 905">
            <a:extLst>
              <a:ext uri="{FF2B5EF4-FFF2-40B4-BE49-F238E27FC236}">
                <a16:creationId xmlns:a16="http://schemas.microsoft.com/office/drawing/2014/main" id="{56C634FA-4936-4EA7-9BFB-F34843C0F0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283"/>
            <a:ext cx="12192000" cy="18640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idx="1"/>
          </p:nvPr>
        </p:nvSpPr>
        <p:spPr>
          <a:xfrm>
            <a:off x="1073812" y="2389533"/>
            <a:ext cx="5827691" cy="3262454"/>
          </a:xfrm>
        </p:spPr>
        <p:txBody>
          <a:bodyPr vert="horz" lIns="91440" tIns="45720" rIns="91440" bIns="45720" rtlCol="0" anchor="t">
            <a:noAutofit/>
          </a:bodyPr>
          <a:lstStyle/>
          <a:p>
            <a:pPr>
              <a:buFont typeface="Arial"/>
              <a:buChar char="•"/>
            </a:pPr>
            <a:r>
              <a:rPr lang="en-US" sz="1600">
                <a:solidFill>
                  <a:schemeClr val="tx1"/>
                </a:solidFill>
                <a:latin typeface="Times New Roman"/>
                <a:ea typeface="+mn-lt"/>
                <a:cs typeface="+mn-lt"/>
              </a:rPr>
              <a:t>Monitor website traffic, sales data, &amp; digital marketing metrics.</a:t>
            </a:r>
            <a:endParaRPr lang="en-US" sz="1600">
              <a:solidFill>
                <a:schemeClr val="tx1"/>
              </a:solidFill>
              <a:latin typeface="Times New Roman"/>
              <a:ea typeface="+mn-lt"/>
              <a:cs typeface="Times New Roman"/>
            </a:endParaRPr>
          </a:p>
          <a:p>
            <a:pPr>
              <a:buClr>
                <a:srgbClr val="C3B2A7"/>
              </a:buClr>
              <a:buFont typeface="Arial"/>
              <a:buChar char="•"/>
            </a:pPr>
            <a:r>
              <a:rPr lang="en-US" sz="1600">
                <a:solidFill>
                  <a:schemeClr val="tx1"/>
                </a:solidFill>
                <a:latin typeface="Times New Roman"/>
                <a:ea typeface="+mn-lt"/>
                <a:cs typeface="+mn-lt"/>
              </a:rPr>
              <a:t>Conduct surveys and focus groups to gather feedback.</a:t>
            </a:r>
            <a:endParaRPr lang="en-US" sz="1600">
              <a:solidFill>
                <a:schemeClr val="tx1"/>
              </a:solidFill>
              <a:latin typeface="Times New Roman"/>
              <a:ea typeface="+mn-lt"/>
              <a:cs typeface="Times New Roman"/>
            </a:endParaRPr>
          </a:p>
          <a:p>
            <a:pPr>
              <a:buClr>
                <a:srgbClr val="C3B2A7"/>
              </a:buClr>
              <a:buFont typeface="Arial"/>
              <a:buChar char="•"/>
            </a:pPr>
            <a:r>
              <a:rPr lang="en-US" sz="1600">
                <a:solidFill>
                  <a:schemeClr val="tx1"/>
                </a:solidFill>
                <a:latin typeface="Times New Roman"/>
                <a:ea typeface="+mn-lt"/>
                <a:cs typeface="+mn-lt"/>
              </a:rPr>
              <a:t>Monitor customer satisfaction levels through reviews &amp; feedback.</a:t>
            </a:r>
            <a:endParaRPr lang="en-US" sz="1600">
              <a:solidFill>
                <a:schemeClr val="tx1"/>
              </a:solidFill>
              <a:latin typeface="Times New Roman"/>
              <a:ea typeface="+mn-lt"/>
              <a:cs typeface="Times New Roman"/>
            </a:endParaRPr>
          </a:p>
          <a:p>
            <a:pPr>
              <a:buClr>
                <a:srgbClr val="C3B2A7"/>
              </a:buClr>
              <a:buFont typeface="Arial"/>
              <a:buChar char="•"/>
            </a:pPr>
            <a:r>
              <a:rPr lang="en-US" sz="1600">
                <a:solidFill>
                  <a:schemeClr val="tx1"/>
                </a:solidFill>
                <a:latin typeface="Times New Roman"/>
                <a:ea typeface="+mn-lt"/>
                <a:cs typeface="+mn-lt"/>
              </a:rPr>
              <a:t>Maintain brand name and brand loyalty.</a:t>
            </a:r>
            <a:endParaRPr lang="en-US" sz="1600">
              <a:solidFill>
                <a:schemeClr val="tx1"/>
              </a:solidFill>
              <a:latin typeface="Times New Roman"/>
              <a:cs typeface="Times New Roman"/>
            </a:endParaRPr>
          </a:p>
        </p:txBody>
      </p:sp>
      <p:sp>
        <p:nvSpPr>
          <p:cNvPr id="2" name="Title 1"/>
          <p:cNvSpPr>
            <a:spLocks noGrp="1"/>
          </p:cNvSpPr>
          <p:nvPr>
            <p:ph type="title"/>
          </p:nvPr>
        </p:nvSpPr>
        <p:spPr>
          <a:xfrm>
            <a:off x="1073811" y="648757"/>
            <a:ext cx="10492667" cy="1065321"/>
          </a:xfrm>
        </p:spPr>
        <p:txBody>
          <a:bodyPr>
            <a:normAutofit/>
          </a:bodyPr>
          <a:lstStyle/>
          <a:p>
            <a:r>
              <a:rPr lang="en-US">
                <a:cs typeface="Calibri Light"/>
              </a:rPr>
              <a:t>Evaluation</a:t>
            </a:r>
            <a:endParaRPr lang="en-US"/>
          </a:p>
        </p:txBody>
      </p:sp>
      <p:grpSp>
        <p:nvGrpSpPr>
          <p:cNvPr id="908" name="Group 907">
            <a:extLst>
              <a:ext uri="{FF2B5EF4-FFF2-40B4-BE49-F238E27FC236}">
                <a16:creationId xmlns:a16="http://schemas.microsoft.com/office/drawing/2014/main" id="{A9A3B735-54E2-4D95-A245-5BA856818C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951" y="5916267"/>
            <a:ext cx="12062645" cy="539682"/>
            <a:chOff x="50951" y="5916267"/>
            <a:chExt cx="12062645" cy="539682"/>
          </a:xfrm>
        </p:grpSpPr>
        <p:sp>
          <p:nvSpPr>
            <p:cNvPr id="909" name="Freeform 6">
              <a:extLst>
                <a:ext uri="{FF2B5EF4-FFF2-40B4-BE49-F238E27FC236}">
                  <a16:creationId xmlns:a16="http://schemas.microsoft.com/office/drawing/2014/main" id="{0AA7D8B6-D845-468C-AEEA-041E24C00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4587" y="6001132"/>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0" name="Freeform 22">
              <a:extLst>
                <a:ext uri="{FF2B5EF4-FFF2-40B4-BE49-F238E27FC236}">
                  <a16:creationId xmlns:a16="http://schemas.microsoft.com/office/drawing/2014/main" id="{11769E07-4D97-44F0-925C-A14602491D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29334" y="5964936"/>
              <a:ext cx="150648" cy="99554"/>
            </a:xfrm>
            <a:custGeom>
              <a:avLst/>
              <a:gdLst>
                <a:gd name="T0" fmla="*/ 26 w 46"/>
                <a:gd name="T1" fmla="*/ 0 h 33"/>
                <a:gd name="T2" fmla="*/ 38 w 46"/>
                <a:gd name="T3" fmla="*/ 22 h 33"/>
                <a:gd name="T4" fmla="*/ 26 w 46"/>
                <a:gd name="T5" fmla="*/ 0 h 33"/>
              </a:gdLst>
              <a:ahLst/>
              <a:cxnLst>
                <a:cxn ang="0">
                  <a:pos x="T0" y="T1"/>
                </a:cxn>
                <a:cxn ang="0">
                  <a:pos x="T2" y="T3"/>
                </a:cxn>
                <a:cxn ang="0">
                  <a:pos x="T4" y="T5"/>
                </a:cxn>
              </a:cxnLst>
              <a:rect l="0" t="0" r="r" b="b"/>
              <a:pathLst>
                <a:path w="46" h="33">
                  <a:moveTo>
                    <a:pt x="26" y="0"/>
                  </a:moveTo>
                  <a:cubicBezTo>
                    <a:pt x="29" y="0"/>
                    <a:pt x="46" y="16"/>
                    <a:pt x="38" y="22"/>
                  </a:cubicBezTo>
                  <a:cubicBezTo>
                    <a:pt x="16" y="33"/>
                    <a:pt x="0" y="5"/>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1" name="Freeform 27">
              <a:extLst>
                <a:ext uri="{FF2B5EF4-FFF2-40B4-BE49-F238E27FC236}">
                  <a16:creationId xmlns:a16="http://schemas.microsoft.com/office/drawing/2014/main" id="{E4A2189D-5B4E-42D2-B6E0-2A2CFBDA1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59830" y="6286449"/>
              <a:ext cx="131153" cy="93843"/>
            </a:xfrm>
            <a:custGeom>
              <a:avLst/>
              <a:gdLst>
                <a:gd name="T0" fmla="*/ 22 w 40"/>
                <a:gd name="T1" fmla="*/ 0 h 31"/>
                <a:gd name="T2" fmla="*/ 16 w 40"/>
                <a:gd name="T3" fmla="*/ 25 h 31"/>
                <a:gd name="T4" fmla="*/ 22 w 40"/>
                <a:gd name="T5" fmla="*/ 0 h 31"/>
              </a:gdLst>
              <a:ahLst/>
              <a:cxnLst>
                <a:cxn ang="0">
                  <a:pos x="T0" y="T1"/>
                </a:cxn>
                <a:cxn ang="0">
                  <a:pos x="T2" y="T3"/>
                </a:cxn>
                <a:cxn ang="0">
                  <a:pos x="T4" y="T5"/>
                </a:cxn>
              </a:cxnLst>
              <a:rect l="0" t="0" r="r" b="b"/>
              <a:pathLst>
                <a:path w="40" h="31">
                  <a:moveTo>
                    <a:pt x="22" y="0"/>
                  </a:moveTo>
                  <a:cubicBezTo>
                    <a:pt x="39" y="3"/>
                    <a:pt x="40" y="31"/>
                    <a:pt x="16" y="25"/>
                  </a:cubicBezTo>
                  <a:cubicBezTo>
                    <a:pt x="0" y="7"/>
                    <a:pt x="13"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2" name="Freeform 79">
              <a:extLst>
                <a:ext uri="{FF2B5EF4-FFF2-40B4-BE49-F238E27FC236}">
                  <a16:creationId xmlns:a16="http://schemas.microsoft.com/office/drawing/2014/main" id="{66FD54A5-B674-4D17-A65B-944971C786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9871" y="6206364"/>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3" name="Freeform 80">
              <a:extLst>
                <a:ext uri="{FF2B5EF4-FFF2-40B4-BE49-F238E27FC236}">
                  <a16:creationId xmlns:a16="http://schemas.microsoft.com/office/drawing/2014/main" id="{B54F4C78-F4CD-4D0F-B253-88D228F6A74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3557" y="5938924"/>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4" name="Freeform 81">
              <a:extLst>
                <a:ext uri="{FF2B5EF4-FFF2-40B4-BE49-F238E27FC236}">
                  <a16:creationId xmlns:a16="http://schemas.microsoft.com/office/drawing/2014/main" id="{FFFF9C25-70A8-42C2-A7DE-574D066DF5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64487" y="5925243"/>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5" name="Freeform 82">
              <a:extLst>
                <a:ext uri="{FF2B5EF4-FFF2-40B4-BE49-F238E27FC236}">
                  <a16:creationId xmlns:a16="http://schemas.microsoft.com/office/drawing/2014/main" id="{E98277E5-59FD-41F1-82B6-91AE3F11C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37629" y="5934219"/>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6" name="Freeform 83">
              <a:extLst>
                <a:ext uri="{FF2B5EF4-FFF2-40B4-BE49-F238E27FC236}">
                  <a16:creationId xmlns:a16="http://schemas.microsoft.com/office/drawing/2014/main" id="{14EBCE55-C6D3-4D3C-9F20-C4BD18A1CB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5577" y="5916267"/>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7" name="Freeform 89">
              <a:extLst>
                <a:ext uri="{FF2B5EF4-FFF2-40B4-BE49-F238E27FC236}">
                  <a16:creationId xmlns:a16="http://schemas.microsoft.com/office/drawing/2014/main" id="{5D5866ED-D858-4C92-BA1D-48FAF78338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2839" y="5933571"/>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8" name="Freeform 90">
              <a:extLst>
                <a:ext uri="{FF2B5EF4-FFF2-40B4-BE49-F238E27FC236}">
                  <a16:creationId xmlns:a16="http://schemas.microsoft.com/office/drawing/2014/main" id="{E87100F3-948D-4243-84CB-29EF2A39BE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66124" y="6001132"/>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19" name="Freeform 105">
              <a:extLst>
                <a:ext uri="{FF2B5EF4-FFF2-40B4-BE49-F238E27FC236}">
                  <a16:creationId xmlns:a16="http://schemas.microsoft.com/office/drawing/2014/main" id="{D6649540-9040-4EEE-A0C4-572615E2A8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97089" y="6176579"/>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0" name="Freeform 107">
              <a:extLst>
                <a:ext uri="{FF2B5EF4-FFF2-40B4-BE49-F238E27FC236}">
                  <a16:creationId xmlns:a16="http://schemas.microsoft.com/office/drawing/2014/main" id="{3A896369-1B66-4309-8586-65CA1CD103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1801" y="620024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1" name="Freeform 108">
              <a:extLst>
                <a:ext uri="{FF2B5EF4-FFF2-40B4-BE49-F238E27FC236}">
                  <a16:creationId xmlns:a16="http://schemas.microsoft.com/office/drawing/2014/main" id="{496CEF3A-A9D0-4437-A1DB-411327542F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3527" y="6200243"/>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2" name="Freeform 109">
              <a:extLst>
                <a:ext uri="{FF2B5EF4-FFF2-40B4-BE49-F238E27FC236}">
                  <a16:creationId xmlns:a16="http://schemas.microsoft.com/office/drawing/2014/main" id="{34CCF3A1-3274-4DB2-B7EF-219D0A5C87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4654" y="6203509"/>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3" name="Freeform 111">
              <a:extLst>
                <a:ext uri="{FF2B5EF4-FFF2-40B4-BE49-F238E27FC236}">
                  <a16:creationId xmlns:a16="http://schemas.microsoft.com/office/drawing/2014/main" id="{9A605FE2-6A58-494D-927A-B82AEC891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5893" y="6215749"/>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4" name="Freeform 112">
              <a:extLst>
                <a:ext uri="{FF2B5EF4-FFF2-40B4-BE49-F238E27FC236}">
                  <a16:creationId xmlns:a16="http://schemas.microsoft.com/office/drawing/2014/main" id="{E1B36634-086A-4A82-8CAF-8110ECE649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5065" y="596619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5" name="Freeform 122">
              <a:extLst>
                <a:ext uri="{FF2B5EF4-FFF2-40B4-BE49-F238E27FC236}">
                  <a16:creationId xmlns:a16="http://schemas.microsoft.com/office/drawing/2014/main" id="{543B9DA6-0A96-4903-B621-2407440363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05488" y="6316001"/>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6" name="Freeform 62">
              <a:extLst>
                <a:ext uri="{FF2B5EF4-FFF2-40B4-BE49-F238E27FC236}">
                  <a16:creationId xmlns:a16="http://schemas.microsoft.com/office/drawing/2014/main" id="{42763548-E8B0-4544-84B5-7B889ED774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299497" y="5951064"/>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7" name="Freeform 63">
              <a:extLst>
                <a:ext uri="{FF2B5EF4-FFF2-40B4-BE49-F238E27FC236}">
                  <a16:creationId xmlns:a16="http://schemas.microsoft.com/office/drawing/2014/main" id="{1A45674C-6A86-4F7E-AE7E-6E5B851EAA4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10552" y="5972713"/>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8" name="Freeform 64">
              <a:extLst>
                <a:ext uri="{FF2B5EF4-FFF2-40B4-BE49-F238E27FC236}">
                  <a16:creationId xmlns:a16="http://schemas.microsoft.com/office/drawing/2014/main" id="{242E34B3-4E6E-4B6D-BBF4-4ECFB6D2EEA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50483" y="596575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9" name="Freeform 65">
              <a:extLst>
                <a:ext uri="{FF2B5EF4-FFF2-40B4-BE49-F238E27FC236}">
                  <a16:creationId xmlns:a16="http://schemas.microsoft.com/office/drawing/2014/main" id="{8F84DCA9-8C6F-4F39-8103-2B8FA8EE390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191864" y="5983705"/>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0" name="Freeform 66">
              <a:extLst>
                <a:ext uri="{FF2B5EF4-FFF2-40B4-BE49-F238E27FC236}">
                  <a16:creationId xmlns:a16="http://schemas.microsoft.com/office/drawing/2014/main" id="{54980C00-FBE5-4175-B3B9-6087A03AE2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49748" y="5974729"/>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1" name="Freeform 67">
              <a:extLst>
                <a:ext uri="{FF2B5EF4-FFF2-40B4-BE49-F238E27FC236}">
                  <a16:creationId xmlns:a16="http://schemas.microsoft.com/office/drawing/2014/main" id="{056A1AA1-39CA-4F27-90E5-6C61700B80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955742" y="5977993"/>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2" name="Freeform 68">
              <a:extLst>
                <a:ext uri="{FF2B5EF4-FFF2-40B4-BE49-F238E27FC236}">
                  <a16:creationId xmlns:a16="http://schemas.microsoft.com/office/drawing/2014/main" id="{FBAB5483-5590-4051-98D4-6AE210CF2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37125" y="5969016"/>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3" name="Freeform 69">
              <a:extLst>
                <a:ext uri="{FF2B5EF4-FFF2-40B4-BE49-F238E27FC236}">
                  <a16:creationId xmlns:a16="http://schemas.microsoft.com/office/drawing/2014/main" id="{66DCC39E-7F5C-4041-BDE1-D661699B574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25347" y="5981258"/>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4" name="Freeform 70">
              <a:extLst>
                <a:ext uri="{FF2B5EF4-FFF2-40B4-BE49-F238E27FC236}">
                  <a16:creationId xmlns:a16="http://schemas.microsoft.com/office/drawing/2014/main" id="{FAD30A9E-4601-4025-9567-23015EF0F6D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05784" y="6041644"/>
              <a:ext cx="131153" cy="75890"/>
            </a:xfrm>
            <a:custGeom>
              <a:avLst/>
              <a:gdLst>
                <a:gd name="T0" fmla="*/ 18 w 40"/>
                <a:gd name="T1" fmla="*/ 0 h 25"/>
                <a:gd name="T2" fmla="*/ 7 w 40"/>
                <a:gd name="T3" fmla="*/ 21 h 25"/>
                <a:gd name="T4" fmla="*/ 18 w 40"/>
                <a:gd name="T5" fmla="*/ 0 h 25"/>
              </a:gdLst>
              <a:ahLst/>
              <a:cxnLst>
                <a:cxn ang="0">
                  <a:pos x="T0" y="T1"/>
                </a:cxn>
                <a:cxn ang="0">
                  <a:pos x="T2" y="T3"/>
                </a:cxn>
                <a:cxn ang="0">
                  <a:pos x="T4" y="T5"/>
                </a:cxn>
              </a:cxnLst>
              <a:rect l="0" t="0" r="r" b="b"/>
              <a:pathLst>
                <a:path w="40" h="25">
                  <a:moveTo>
                    <a:pt x="18" y="0"/>
                  </a:moveTo>
                  <a:cubicBezTo>
                    <a:pt x="40" y="9"/>
                    <a:pt x="26" y="25"/>
                    <a:pt x="7" y="21"/>
                  </a:cubicBezTo>
                  <a:cubicBezTo>
                    <a:pt x="0" y="11"/>
                    <a:pt x="5" y="0"/>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5" name="Freeform 71">
              <a:extLst>
                <a:ext uri="{FF2B5EF4-FFF2-40B4-BE49-F238E27FC236}">
                  <a16:creationId xmlns:a16="http://schemas.microsoft.com/office/drawing/2014/main" id="{BD8A0A08-4CB0-45A8-A312-F69FED6A4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0734" y="5986969"/>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6" name="Freeform 72">
              <a:extLst>
                <a:ext uri="{FF2B5EF4-FFF2-40B4-BE49-F238E27FC236}">
                  <a16:creationId xmlns:a16="http://schemas.microsoft.com/office/drawing/2014/main" id="{D56B6120-B694-4D67-AE19-BFD713EAE8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73875" y="5990232"/>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7" name="Freeform 73">
              <a:extLst>
                <a:ext uri="{FF2B5EF4-FFF2-40B4-BE49-F238E27FC236}">
                  <a16:creationId xmlns:a16="http://schemas.microsoft.com/office/drawing/2014/main" id="{5FC2F0B0-76D3-4103-A460-73572B5DC9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75850" y="5993497"/>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8" name="Freeform 74">
              <a:extLst>
                <a:ext uri="{FF2B5EF4-FFF2-40B4-BE49-F238E27FC236}">
                  <a16:creationId xmlns:a16="http://schemas.microsoft.com/office/drawing/2014/main" id="{9F31AF69-9EF8-4598-AC0D-40824CAEDE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66519" y="599921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39" name="Freeform 75">
              <a:extLst>
                <a:ext uri="{FF2B5EF4-FFF2-40B4-BE49-F238E27FC236}">
                  <a16:creationId xmlns:a16="http://schemas.microsoft.com/office/drawing/2014/main" id="{BABFA31C-08A2-4A84-BC24-576200410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4129" y="5929847"/>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0" name="Freeform 77">
              <a:extLst>
                <a:ext uri="{FF2B5EF4-FFF2-40B4-BE49-F238E27FC236}">
                  <a16:creationId xmlns:a16="http://schemas.microsoft.com/office/drawing/2014/main" id="{2E14A454-CFDC-469D-AAC8-0AECD34369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5260" y="6014713"/>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1" name="Freeform 85">
              <a:extLst>
                <a:ext uri="{FF2B5EF4-FFF2-40B4-BE49-F238E27FC236}">
                  <a16:creationId xmlns:a16="http://schemas.microsoft.com/office/drawing/2014/main" id="{4F28944F-2222-438F-B8BF-289400FA48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06059" y="6029402"/>
              <a:ext cx="127608" cy="97107"/>
            </a:xfrm>
            <a:custGeom>
              <a:avLst/>
              <a:gdLst>
                <a:gd name="T0" fmla="*/ 21 w 39"/>
                <a:gd name="T1" fmla="*/ 0 h 32"/>
                <a:gd name="T2" fmla="*/ 13 w 39"/>
                <a:gd name="T3" fmla="*/ 20 h 32"/>
                <a:gd name="T4" fmla="*/ 21 w 39"/>
                <a:gd name="T5" fmla="*/ 0 h 32"/>
              </a:gdLst>
              <a:ahLst/>
              <a:cxnLst>
                <a:cxn ang="0">
                  <a:pos x="T0" y="T1"/>
                </a:cxn>
                <a:cxn ang="0">
                  <a:pos x="T2" y="T3"/>
                </a:cxn>
                <a:cxn ang="0">
                  <a:pos x="T4" y="T5"/>
                </a:cxn>
              </a:cxnLst>
              <a:rect l="0" t="0" r="r" b="b"/>
              <a:pathLst>
                <a:path w="39" h="32">
                  <a:moveTo>
                    <a:pt x="21" y="0"/>
                  </a:moveTo>
                  <a:cubicBezTo>
                    <a:pt x="39" y="2"/>
                    <a:pt x="32" y="32"/>
                    <a:pt x="13" y="20"/>
                  </a:cubicBezTo>
                  <a:cubicBezTo>
                    <a:pt x="3" y="23"/>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2" name="Freeform 87">
              <a:extLst>
                <a:ext uri="{FF2B5EF4-FFF2-40B4-BE49-F238E27FC236}">
                  <a16:creationId xmlns:a16="http://schemas.microsoft.com/office/drawing/2014/main" id="{10583A59-F6FC-4383-951E-4DEA803E3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22284" y="6041642"/>
              <a:ext cx="134697" cy="90579"/>
            </a:xfrm>
            <a:custGeom>
              <a:avLst/>
              <a:gdLst>
                <a:gd name="T0" fmla="*/ 27 w 41"/>
                <a:gd name="T1" fmla="*/ 0 h 30"/>
                <a:gd name="T2" fmla="*/ 41 w 41"/>
                <a:gd name="T3" fmla="*/ 19 h 30"/>
                <a:gd name="T4" fmla="*/ 27 w 41"/>
                <a:gd name="T5" fmla="*/ 0 h 30"/>
              </a:gdLst>
              <a:ahLst/>
              <a:cxnLst>
                <a:cxn ang="0">
                  <a:pos x="T0" y="T1"/>
                </a:cxn>
                <a:cxn ang="0">
                  <a:pos x="T2" y="T3"/>
                </a:cxn>
                <a:cxn ang="0">
                  <a:pos x="T4" y="T5"/>
                </a:cxn>
              </a:cxnLst>
              <a:rect l="0" t="0" r="r" b="b"/>
              <a:pathLst>
                <a:path w="41" h="30">
                  <a:moveTo>
                    <a:pt x="27" y="0"/>
                  </a:moveTo>
                  <a:cubicBezTo>
                    <a:pt x="35" y="0"/>
                    <a:pt x="40" y="11"/>
                    <a:pt x="41" y="19"/>
                  </a:cubicBezTo>
                  <a:cubicBezTo>
                    <a:pt x="21" y="30"/>
                    <a:pt x="0" y="10"/>
                    <a:pt x="27"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3" name="Freeform 88">
              <a:extLst>
                <a:ext uri="{FF2B5EF4-FFF2-40B4-BE49-F238E27FC236}">
                  <a16:creationId xmlns:a16="http://schemas.microsoft.com/office/drawing/2014/main" id="{01E36E36-80DB-4588-B48C-C10A2CC640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0921" y="6047354"/>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4" name="Freeform 91">
              <a:extLst>
                <a:ext uri="{FF2B5EF4-FFF2-40B4-BE49-F238E27FC236}">
                  <a16:creationId xmlns:a16="http://schemas.microsoft.com/office/drawing/2014/main" id="{82340FC1-013D-48B7-B3F7-917F649FA1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84593" y="6214548"/>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5" name="Freeform 92">
              <a:extLst>
                <a:ext uri="{FF2B5EF4-FFF2-40B4-BE49-F238E27FC236}">
                  <a16:creationId xmlns:a16="http://schemas.microsoft.com/office/drawing/2014/main" id="{2A4816D6-34F0-433A-9ACB-C1D2A52C00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788834" y="622280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6" name="Freeform 93">
              <a:extLst>
                <a:ext uri="{FF2B5EF4-FFF2-40B4-BE49-F238E27FC236}">
                  <a16:creationId xmlns:a16="http://schemas.microsoft.com/office/drawing/2014/main" id="{67942CD3-43C9-4530-9C50-47E288DB54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00129" y="6222800"/>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7" name="Freeform 94">
              <a:extLst>
                <a:ext uri="{FF2B5EF4-FFF2-40B4-BE49-F238E27FC236}">
                  <a16:creationId xmlns:a16="http://schemas.microsoft.com/office/drawing/2014/main" id="{11861164-AD4A-41ED-AF99-4972D60EAB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88824" y="6250545"/>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8" name="Freeform 95">
              <a:extLst>
                <a:ext uri="{FF2B5EF4-FFF2-40B4-BE49-F238E27FC236}">
                  <a16:creationId xmlns:a16="http://schemas.microsoft.com/office/drawing/2014/main" id="{E2B208F9-EDC1-4C32-9D59-30C273C08E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38524" y="62456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49" name="Freeform 96">
              <a:extLst>
                <a:ext uri="{FF2B5EF4-FFF2-40B4-BE49-F238E27FC236}">
                  <a16:creationId xmlns:a16="http://schemas.microsoft.com/office/drawing/2014/main" id="{7A7C7DA6-7A32-4CCE-AB8E-59036A6C50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895222" y="6259521"/>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0" name="Freeform 97">
              <a:extLst>
                <a:ext uri="{FF2B5EF4-FFF2-40B4-BE49-F238E27FC236}">
                  <a16:creationId xmlns:a16="http://schemas.microsoft.com/office/drawing/2014/main" id="{510879FA-373B-43C3-9332-BBE87A6FC6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88890" y="6261969"/>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1" name="Freeform 98">
              <a:extLst>
                <a:ext uri="{FF2B5EF4-FFF2-40B4-BE49-F238E27FC236}">
                  <a16:creationId xmlns:a16="http://schemas.microsoft.com/office/drawing/2014/main" id="{66AFA0BE-4521-4076-A5AD-FC703174905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70482" y="6261969"/>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2" name="Freeform 99">
              <a:extLst>
                <a:ext uri="{FF2B5EF4-FFF2-40B4-BE49-F238E27FC236}">
                  <a16:creationId xmlns:a16="http://schemas.microsoft.com/office/drawing/2014/main" id="{0598DD74-9791-420B-B5ED-355B654B17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39874" y="62607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3" name="Freeform 100">
              <a:extLst>
                <a:ext uri="{FF2B5EF4-FFF2-40B4-BE49-F238E27FC236}">
                  <a16:creationId xmlns:a16="http://schemas.microsoft.com/office/drawing/2014/main" id="{038F7AA7-B635-4496-AD3E-A234340BD6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16015" y="6261968"/>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4" name="Freeform 101">
              <a:extLst>
                <a:ext uri="{FF2B5EF4-FFF2-40B4-BE49-F238E27FC236}">
                  <a16:creationId xmlns:a16="http://schemas.microsoft.com/office/drawing/2014/main" id="{5E017948-9D66-4417-8B88-4BD1532ACF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13228" y="6268498"/>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5" name="Freeform 102">
              <a:extLst>
                <a:ext uri="{FF2B5EF4-FFF2-40B4-BE49-F238E27FC236}">
                  <a16:creationId xmlns:a16="http://schemas.microsoft.com/office/drawing/2014/main" id="{AB333295-A36E-46DB-82A5-E78E0498D4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91006" y="6271761"/>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6" name="Freeform 103">
              <a:extLst>
                <a:ext uri="{FF2B5EF4-FFF2-40B4-BE49-F238E27FC236}">
                  <a16:creationId xmlns:a16="http://schemas.microsoft.com/office/drawing/2014/main" id="{D10C99A3-BB78-4269-87D4-8287B836376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3313" y="627747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7" name="Freeform 104">
              <a:extLst>
                <a:ext uri="{FF2B5EF4-FFF2-40B4-BE49-F238E27FC236}">
                  <a16:creationId xmlns:a16="http://schemas.microsoft.com/office/drawing/2014/main" id="{856A8AAC-D0EA-4685-9283-E8A01ED70B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02579" y="6277473"/>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8" name="Freeform 113">
              <a:extLst>
                <a:ext uri="{FF2B5EF4-FFF2-40B4-BE49-F238E27FC236}">
                  <a16:creationId xmlns:a16="http://schemas.microsoft.com/office/drawing/2014/main" id="{EE545004-D464-4D04-B11F-47590904294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90800" y="6323170"/>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59" name="Freeform 114">
              <a:extLst>
                <a:ext uri="{FF2B5EF4-FFF2-40B4-BE49-F238E27FC236}">
                  <a16:creationId xmlns:a16="http://schemas.microsoft.com/office/drawing/2014/main" id="{50289B97-B071-455F-8540-982742C43E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57254" y="632317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4" name="Freeform 115">
              <a:extLst>
                <a:ext uri="{FF2B5EF4-FFF2-40B4-BE49-F238E27FC236}">
                  <a16:creationId xmlns:a16="http://schemas.microsoft.com/office/drawing/2014/main" id="{CEF2EFFE-7947-4C37-8ABD-398F392C07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20108" y="6328883"/>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5" name="Freeform 117">
              <a:extLst>
                <a:ext uri="{FF2B5EF4-FFF2-40B4-BE49-F238E27FC236}">
                  <a16:creationId xmlns:a16="http://schemas.microsoft.com/office/drawing/2014/main" id="{E8391CC5-D4B9-4E26-ABCD-D6C4BC235F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15345" y="634112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6" name="Freeform 118">
              <a:extLst>
                <a:ext uri="{FF2B5EF4-FFF2-40B4-BE49-F238E27FC236}">
                  <a16:creationId xmlns:a16="http://schemas.microsoft.com/office/drawing/2014/main" id="{71A5B932-E608-49E3-8ED1-4DBAAE919FD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05534" y="6277473"/>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7" name="Freeform 119">
              <a:extLst>
                <a:ext uri="{FF2B5EF4-FFF2-40B4-BE49-F238E27FC236}">
                  <a16:creationId xmlns:a16="http://schemas.microsoft.com/office/drawing/2014/main" id="{EAA3BF46-C387-4232-844F-B2D45C1D29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610731" y="6246640"/>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8" name="Freeform 100">
              <a:extLst>
                <a:ext uri="{FF2B5EF4-FFF2-40B4-BE49-F238E27FC236}">
                  <a16:creationId xmlns:a16="http://schemas.microsoft.com/office/drawing/2014/main" id="{AB415331-61BA-49F4-9FFD-39B6284819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67614" y="6261967"/>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9" name="Freeform 79">
              <a:extLst>
                <a:ext uri="{FF2B5EF4-FFF2-40B4-BE49-F238E27FC236}">
                  <a16:creationId xmlns:a16="http://schemas.microsoft.com/office/drawing/2014/main" id="{8FF6D6DA-64DD-4D39-931B-9B97E01A3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76945" y="6278756"/>
              <a:ext cx="124063" cy="69362"/>
            </a:xfrm>
            <a:custGeom>
              <a:avLst/>
              <a:gdLst>
                <a:gd name="T0" fmla="*/ 20 w 38"/>
                <a:gd name="T1" fmla="*/ 0 h 23"/>
                <a:gd name="T2" fmla="*/ 20 w 38"/>
                <a:gd name="T3" fmla="*/ 22 h 23"/>
                <a:gd name="T4" fmla="*/ 20 w 38"/>
                <a:gd name="T5" fmla="*/ 0 h 23"/>
              </a:gdLst>
              <a:ahLst/>
              <a:cxnLst>
                <a:cxn ang="0">
                  <a:pos x="T0" y="T1"/>
                </a:cxn>
                <a:cxn ang="0">
                  <a:pos x="T2" y="T3"/>
                </a:cxn>
                <a:cxn ang="0">
                  <a:pos x="T4" y="T5"/>
                </a:cxn>
              </a:cxnLst>
              <a:rect l="0" t="0" r="r" b="b"/>
              <a:pathLst>
                <a:path w="38" h="23">
                  <a:moveTo>
                    <a:pt x="20" y="0"/>
                  </a:moveTo>
                  <a:cubicBezTo>
                    <a:pt x="37" y="3"/>
                    <a:pt x="38" y="23"/>
                    <a:pt x="20" y="22"/>
                  </a:cubicBezTo>
                  <a:cubicBezTo>
                    <a:pt x="8" y="18"/>
                    <a:pt x="0" y="5"/>
                    <a:pt x="2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0" name="Freeform 80">
              <a:extLst>
                <a:ext uri="{FF2B5EF4-FFF2-40B4-BE49-F238E27FC236}">
                  <a16:creationId xmlns:a16="http://schemas.microsoft.com/office/drawing/2014/main" id="{2CEBA427-3E6A-48B0-9040-931C62AA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70631" y="6011316"/>
              <a:ext cx="124951" cy="66098"/>
            </a:xfrm>
            <a:custGeom>
              <a:avLst/>
              <a:gdLst>
                <a:gd name="T0" fmla="*/ 21 w 38"/>
                <a:gd name="T1" fmla="*/ 0 h 22"/>
                <a:gd name="T2" fmla="*/ 21 w 38"/>
                <a:gd name="T3" fmla="*/ 22 h 22"/>
                <a:gd name="T4" fmla="*/ 21 w 38"/>
                <a:gd name="T5" fmla="*/ 0 h 22"/>
              </a:gdLst>
              <a:ahLst/>
              <a:cxnLst>
                <a:cxn ang="0">
                  <a:pos x="T0" y="T1"/>
                </a:cxn>
                <a:cxn ang="0">
                  <a:pos x="T2" y="T3"/>
                </a:cxn>
                <a:cxn ang="0">
                  <a:pos x="T4" y="T5"/>
                </a:cxn>
              </a:cxnLst>
              <a:rect l="0" t="0" r="r" b="b"/>
              <a:pathLst>
                <a:path w="38" h="22">
                  <a:moveTo>
                    <a:pt x="21" y="0"/>
                  </a:moveTo>
                  <a:cubicBezTo>
                    <a:pt x="37" y="2"/>
                    <a:pt x="38" y="20"/>
                    <a:pt x="21" y="22"/>
                  </a:cubicBezTo>
                  <a:cubicBezTo>
                    <a:pt x="9" y="16"/>
                    <a:pt x="0" y="6"/>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1" name="Freeform 81">
              <a:extLst>
                <a:ext uri="{FF2B5EF4-FFF2-40B4-BE49-F238E27FC236}">
                  <a16:creationId xmlns:a16="http://schemas.microsoft.com/office/drawing/2014/main" id="{65D81449-8208-4635-9339-4C8FE89BB6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1561" y="5997635"/>
              <a:ext cx="140901" cy="90579"/>
            </a:xfrm>
            <a:custGeom>
              <a:avLst/>
              <a:gdLst>
                <a:gd name="T0" fmla="*/ 27 w 43"/>
                <a:gd name="T1" fmla="*/ 3 h 30"/>
                <a:gd name="T2" fmla="*/ 40 w 43"/>
                <a:gd name="T3" fmla="*/ 22 h 30"/>
                <a:gd name="T4" fmla="*/ 27 w 43"/>
                <a:gd name="T5" fmla="*/ 3 h 30"/>
              </a:gdLst>
              <a:ahLst/>
              <a:cxnLst>
                <a:cxn ang="0">
                  <a:pos x="T0" y="T1"/>
                </a:cxn>
                <a:cxn ang="0">
                  <a:pos x="T2" y="T3"/>
                </a:cxn>
                <a:cxn ang="0">
                  <a:pos x="T4" y="T5"/>
                </a:cxn>
              </a:cxnLst>
              <a:rect l="0" t="0" r="r" b="b"/>
              <a:pathLst>
                <a:path w="43" h="30">
                  <a:moveTo>
                    <a:pt x="27" y="3"/>
                  </a:moveTo>
                  <a:cubicBezTo>
                    <a:pt x="35" y="0"/>
                    <a:pt x="43" y="16"/>
                    <a:pt x="40" y="22"/>
                  </a:cubicBezTo>
                  <a:cubicBezTo>
                    <a:pt x="21" y="30"/>
                    <a:pt x="0" y="15"/>
                    <a:pt x="2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2" name="Freeform 82">
              <a:extLst>
                <a:ext uri="{FF2B5EF4-FFF2-40B4-BE49-F238E27FC236}">
                  <a16:creationId xmlns:a16="http://schemas.microsoft.com/office/drawing/2014/main" id="{954A6F89-BF29-464D-9561-97822F0997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34703" y="6006611"/>
              <a:ext cx="128495" cy="69362"/>
            </a:xfrm>
            <a:custGeom>
              <a:avLst/>
              <a:gdLst>
                <a:gd name="T0" fmla="*/ 16 w 39"/>
                <a:gd name="T1" fmla="*/ 0 h 23"/>
                <a:gd name="T2" fmla="*/ 10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8"/>
                    <a:pt x="10" y="23"/>
                  </a:cubicBezTo>
                  <a:cubicBezTo>
                    <a:pt x="0" y="16"/>
                    <a:pt x="4" y="3"/>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3" name="Freeform 83">
              <a:extLst>
                <a:ext uri="{FF2B5EF4-FFF2-40B4-BE49-F238E27FC236}">
                  <a16:creationId xmlns:a16="http://schemas.microsoft.com/office/drawing/2014/main" id="{67C81528-252F-43EA-BAC6-ED0A11863B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2651" y="5988659"/>
              <a:ext cx="131153" cy="157493"/>
            </a:xfrm>
            <a:custGeom>
              <a:avLst/>
              <a:gdLst>
                <a:gd name="T0" fmla="*/ 13 w 40"/>
                <a:gd name="T1" fmla="*/ 7 h 52"/>
                <a:gd name="T2" fmla="*/ 0 w 40"/>
                <a:gd name="T3" fmla="*/ 24 h 52"/>
                <a:gd name="T4" fmla="*/ 13 w 40"/>
                <a:gd name="T5" fmla="*/ 7 h 52"/>
              </a:gdLst>
              <a:ahLst/>
              <a:cxnLst>
                <a:cxn ang="0">
                  <a:pos x="T0" y="T1"/>
                </a:cxn>
                <a:cxn ang="0">
                  <a:pos x="T2" y="T3"/>
                </a:cxn>
                <a:cxn ang="0">
                  <a:pos x="T4" y="T5"/>
                </a:cxn>
              </a:cxnLst>
              <a:rect l="0" t="0" r="r" b="b"/>
              <a:pathLst>
                <a:path w="40" h="52">
                  <a:moveTo>
                    <a:pt x="13" y="7"/>
                  </a:moveTo>
                  <a:cubicBezTo>
                    <a:pt x="40" y="12"/>
                    <a:pt x="18" y="52"/>
                    <a:pt x="0" y="24"/>
                  </a:cubicBezTo>
                  <a:cubicBezTo>
                    <a:pt x="2" y="0"/>
                    <a:pt x="6" y="17"/>
                    <a:pt x="13" y="7"/>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4" name="Freeform 89">
              <a:extLst>
                <a:ext uri="{FF2B5EF4-FFF2-40B4-BE49-F238E27FC236}">
                  <a16:creationId xmlns:a16="http://schemas.microsoft.com/office/drawing/2014/main" id="{D4AAA683-AC21-4857-A7D8-552A3DC9BA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9913" y="6005963"/>
              <a:ext cx="134697" cy="93027"/>
            </a:xfrm>
            <a:custGeom>
              <a:avLst/>
              <a:gdLst>
                <a:gd name="T0" fmla="*/ 23 w 41"/>
                <a:gd name="T1" fmla="*/ 0 h 31"/>
                <a:gd name="T2" fmla="*/ 16 w 41"/>
                <a:gd name="T3" fmla="*/ 25 h 31"/>
                <a:gd name="T4" fmla="*/ 23 w 41"/>
                <a:gd name="T5" fmla="*/ 0 h 31"/>
              </a:gdLst>
              <a:ahLst/>
              <a:cxnLst>
                <a:cxn ang="0">
                  <a:pos x="T0" y="T1"/>
                </a:cxn>
                <a:cxn ang="0">
                  <a:pos x="T2" y="T3"/>
                </a:cxn>
                <a:cxn ang="0">
                  <a:pos x="T4" y="T5"/>
                </a:cxn>
              </a:cxnLst>
              <a:rect l="0" t="0" r="r" b="b"/>
              <a:pathLst>
                <a:path w="41" h="31">
                  <a:moveTo>
                    <a:pt x="23" y="0"/>
                  </a:moveTo>
                  <a:cubicBezTo>
                    <a:pt x="40" y="3"/>
                    <a:pt x="41" y="31"/>
                    <a:pt x="16" y="25"/>
                  </a:cubicBezTo>
                  <a:cubicBezTo>
                    <a:pt x="0" y="7"/>
                    <a:pt x="14"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5" name="Freeform 90">
              <a:extLst>
                <a:ext uri="{FF2B5EF4-FFF2-40B4-BE49-F238E27FC236}">
                  <a16:creationId xmlns:a16="http://schemas.microsoft.com/office/drawing/2014/main" id="{BFD93668-5C98-45C9-BA73-EBDE215100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263198" y="6073524"/>
              <a:ext cx="2659" cy="8977"/>
            </a:xfrm>
            <a:custGeom>
              <a:avLst/>
              <a:gdLst>
                <a:gd name="T0" fmla="*/ 0 w 1"/>
                <a:gd name="T1" fmla="*/ 0 h 3"/>
                <a:gd name="T2" fmla="*/ 0 w 1"/>
                <a:gd name="T3" fmla="*/ 2 h 3"/>
                <a:gd name="T4" fmla="*/ 0 w 1"/>
                <a:gd name="T5" fmla="*/ 0 h 3"/>
              </a:gdLst>
              <a:ahLst/>
              <a:cxnLst>
                <a:cxn ang="0">
                  <a:pos x="T0" y="T1"/>
                </a:cxn>
                <a:cxn ang="0">
                  <a:pos x="T2" y="T3"/>
                </a:cxn>
                <a:cxn ang="0">
                  <a:pos x="T4" y="T5"/>
                </a:cxn>
              </a:cxnLst>
              <a:rect l="0" t="0" r="r" b="b"/>
              <a:pathLst>
                <a:path w="1" h="3">
                  <a:moveTo>
                    <a:pt x="0" y="0"/>
                  </a:moveTo>
                  <a:cubicBezTo>
                    <a:pt x="1" y="0"/>
                    <a:pt x="1" y="3"/>
                    <a:pt x="0" y="2"/>
                  </a:cubicBezTo>
                  <a:cubicBezTo>
                    <a:pt x="0" y="1"/>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6" name="Freeform 105">
              <a:extLst>
                <a:ext uri="{FF2B5EF4-FFF2-40B4-BE49-F238E27FC236}">
                  <a16:creationId xmlns:a16="http://schemas.microsoft.com/office/drawing/2014/main" id="{76866F09-A7B0-420E-A8F1-CC0C5CC240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94163" y="6248971"/>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7" name="Freeform 107">
              <a:extLst>
                <a:ext uri="{FF2B5EF4-FFF2-40B4-BE49-F238E27FC236}">
                  <a16:creationId xmlns:a16="http://schemas.microsoft.com/office/drawing/2014/main" id="{9D2D6D19-1C81-46DC-B49C-E7AA081792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68875" y="6272635"/>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8" name="Freeform 108">
              <a:extLst>
                <a:ext uri="{FF2B5EF4-FFF2-40B4-BE49-F238E27FC236}">
                  <a16:creationId xmlns:a16="http://schemas.microsoft.com/office/drawing/2014/main" id="{4AF7B011-7C75-48AD-BBBF-4FE1834A6E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00601" y="6272635"/>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19" name="Freeform 109">
              <a:extLst>
                <a:ext uri="{FF2B5EF4-FFF2-40B4-BE49-F238E27FC236}">
                  <a16:creationId xmlns:a16="http://schemas.microsoft.com/office/drawing/2014/main" id="{305124B5-EFC4-4F14-9182-23A3280AE58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01728" y="6275901"/>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0" name="Freeform 111">
              <a:extLst>
                <a:ext uri="{FF2B5EF4-FFF2-40B4-BE49-F238E27FC236}">
                  <a16:creationId xmlns:a16="http://schemas.microsoft.com/office/drawing/2014/main" id="{45166B1B-FC43-48DA-A810-13BADEF81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42967" y="6288141"/>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1" name="Freeform 112">
              <a:extLst>
                <a:ext uri="{FF2B5EF4-FFF2-40B4-BE49-F238E27FC236}">
                  <a16:creationId xmlns:a16="http://schemas.microsoft.com/office/drawing/2014/main" id="{15846AE5-CF5B-452A-BDBB-ABC69690D7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25342" y="5993148"/>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2" name="Freeform 62">
              <a:extLst>
                <a:ext uri="{FF2B5EF4-FFF2-40B4-BE49-F238E27FC236}">
                  <a16:creationId xmlns:a16="http://schemas.microsoft.com/office/drawing/2014/main" id="{3DB2496D-CE28-4700-AA6B-FA4E60A94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096571" y="6023456"/>
              <a:ext cx="150648"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2" y="1"/>
                    <a:pt x="46" y="21"/>
                    <a:pt x="29" y="25"/>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3" name="Freeform 63">
              <a:extLst>
                <a:ext uri="{FF2B5EF4-FFF2-40B4-BE49-F238E27FC236}">
                  <a16:creationId xmlns:a16="http://schemas.microsoft.com/office/drawing/2014/main" id="{561D8232-C449-46E2-BB87-922BD4DAE8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07626" y="6045105"/>
              <a:ext cx="121406" cy="124036"/>
            </a:xfrm>
            <a:custGeom>
              <a:avLst/>
              <a:gdLst>
                <a:gd name="T0" fmla="*/ 24 w 37"/>
                <a:gd name="T1" fmla="*/ 4 h 41"/>
                <a:gd name="T2" fmla="*/ 29 w 37"/>
                <a:gd name="T3" fmla="*/ 26 h 41"/>
                <a:gd name="T4" fmla="*/ 24 w 37"/>
                <a:gd name="T5" fmla="*/ 4 h 41"/>
              </a:gdLst>
              <a:ahLst/>
              <a:cxnLst>
                <a:cxn ang="0">
                  <a:pos x="T0" y="T1"/>
                </a:cxn>
                <a:cxn ang="0">
                  <a:pos x="T2" y="T3"/>
                </a:cxn>
                <a:cxn ang="0">
                  <a:pos x="T4" y="T5"/>
                </a:cxn>
              </a:cxnLst>
              <a:rect l="0" t="0" r="r" b="b"/>
              <a:pathLst>
                <a:path w="37" h="41">
                  <a:moveTo>
                    <a:pt x="24" y="4"/>
                  </a:moveTo>
                  <a:cubicBezTo>
                    <a:pt x="37" y="1"/>
                    <a:pt x="28" y="18"/>
                    <a:pt x="29" y="26"/>
                  </a:cubicBezTo>
                  <a:cubicBezTo>
                    <a:pt x="8" y="41"/>
                    <a:pt x="0" y="0"/>
                    <a:pt x="24"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4" name="Freeform 64">
              <a:extLst>
                <a:ext uri="{FF2B5EF4-FFF2-40B4-BE49-F238E27FC236}">
                  <a16:creationId xmlns:a16="http://schemas.microsoft.com/office/drawing/2014/main" id="{C0352A08-1998-4E8B-9E16-ABE077AF06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47557" y="6038145"/>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5" name="Freeform 65">
              <a:extLst>
                <a:ext uri="{FF2B5EF4-FFF2-40B4-BE49-F238E27FC236}">
                  <a16:creationId xmlns:a16="http://schemas.microsoft.com/office/drawing/2014/main" id="{9FD7260F-CF29-4931-A348-235EFAFB65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88938" y="6056097"/>
              <a:ext cx="121406" cy="79154"/>
            </a:xfrm>
            <a:custGeom>
              <a:avLst/>
              <a:gdLst>
                <a:gd name="T0" fmla="*/ 19 w 37"/>
                <a:gd name="T1" fmla="*/ 0 h 26"/>
                <a:gd name="T2" fmla="*/ 22 w 37"/>
                <a:gd name="T3" fmla="*/ 26 h 26"/>
                <a:gd name="T4" fmla="*/ 19 w 37"/>
                <a:gd name="T5" fmla="*/ 0 h 26"/>
              </a:gdLst>
              <a:ahLst/>
              <a:cxnLst>
                <a:cxn ang="0">
                  <a:pos x="T0" y="T1"/>
                </a:cxn>
                <a:cxn ang="0">
                  <a:pos x="T2" y="T3"/>
                </a:cxn>
                <a:cxn ang="0">
                  <a:pos x="T4" y="T5"/>
                </a:cxn>
              </a:cxnLst>
              <a:rect l="0" t="0" r="r" b="b"/>
              <a:pathLst>
                <a:path w="37" h="26">
                  <a:moveTo>
                    <a:pt x="19" y="0"/>
                  </a:moveTo>
                  <a:cubicBezTo>
                    <a:pt x="31" y="1"/>
                    <a:pt x="37" y="23"/>
                    <a:pt x="22" y="26"/>
                  </a:cubicBezTo>
                  <a:cubicBezTo>
                    <a:pt x="2" y="26"/>
                    <a:pt x="0" y="0"/>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6" name="Freeform 66">
              <a:extLst>
                <a:ext uri="{FF2B5EF4-FFF2-40B4-BE49-F238E27FC236}">
                  <a16:creationId xmlns:a16="http://schemas.microsoft.com/office/drawing/2014/main" id="{CCF55F8B-03C0-4AA3-B4A7-2F6C21D344C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46822" y="6047121"/>
              <a:ext cx="131153" cy="111796"/>
            </a:xfrm>
            <a:custGeom>
              <a:avLst/>
              <a:gdLst>
                <a:gd name="T0" fmla="*/ 22 w 40"/>
                <a:gd name="T1" fmla="*/ 1 h 37"/>
                <a:gd name="T2" fmla="*/ 40 w 40"/>
                <a:gd name="T3" fmla="*/ 18 h 37"/>
                <a:gd name="T4" fmla="*/ 22 w 40"/>
                <a:gd name="T5" fmla="*/ 1 h 37"/>
              </a:gdLst>
              <a:ahLst/>
              <a:cxnLst>
                <a:cxn ang="0">
                  <a:pos x="T0" y="T1"/>
                </a:cxn>
                <a:cxn ang="0">
                  <a:pos x="T2" y="T3"/>
                </a:cxn>
                <a:cxn ang="0">
                  <a:pos x="T4" y="T5"/>
                </a:cxn>
              </a:cxnLst>
              <a:rect l="0" t="0" r="r" b="b"/>
              <a:pathLst>
                <a:path w="40" h="37">
                  <a:moveTo>
                    <a:pt x="22" y="1"/>
                  </a:moveTo>
                  <a:cubicBezTo>
                    <a:pt x="36" y="0"/>
                    <a:pt x="40" y="8"/>
                    <a:pt x="40" y="18"/>
                  </a:cubicBezTo>
                  <a:cubicBezTo>
                    <a:pt x="27" y="37"/>
                    <a:pt x="0" y="14"/>
                    <a:pt x="22"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7" name="Freeform 67">
              <a:extLst>
                <a:ext uri="{FF2B5EF4-FFF2-40B4-BE49-F238E27FC236}">
                  <a16:creationId xmlns:a16="http://schemas.microsoft.com/office/drawing/2014/main" id="{2157B0E0-DFE1-40C8-93E2-25059E0106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752816" y="6050385"/>
              <a:ext cx="157737" cy="118324"/>
            </a:xfrm>
            <a:custGeom>
              <a:avLst/>
              <a:gdLst>
                <a:gd name="T0" fmla="*/ 28 w 48"/>
                <a:gd name="T1" fmla="*/ 1 h 39"/>
                <a:gd name="T2" fmla="*/ 46 w 48"/>
                <a:gd name="T3" fmla="*/ 11 h 39"/>
                <a:gd name="T4" fmla="*/ 28 w 48"/>
                <a:gd name="T5" fmla="*/ 1 h 39"/>
              </a:gdLst>
              <a:ahLst/>
              <a:cxnLst>
                <a:cxn ang="0">
                  <a:pos x="T0" y="T1"/>
                </a:cxn>
                <a:cxn ang="0">
                  <a:pos x="T2" y="T3"/>
                </a:cxn>
                <a:cxn ang="0">
                  <a:pos x="T4" y="T5"/>
                </a:cxn>
              </a:cxnLst>
              <a:rect l="0" t="0" r="r" b="b"/>
              <a:pathLst>
                <a:path w="48" h="39">
                  <a:moveTo>
                    <a:pt x="28" y="1"/>
                  </a:moveTo>
                  <a:cubicBezTo>
                    <a:pt x="39" y="0"/>
                    <a:pt x="43" y="5"/>
                    <a:pt x="46" y="11"/>
                  </a:cubicBezTo>
                  <a:cubicBezTo>
                    <a:pt x="48" y="39"/>
                    <a:pt x="0" y="17"/>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8" name="Freeform 68">
              <a:extLst>
                <a:ext uri="{FF2B5EF4-FFF2-40B4-BE49-F238E27FC236}">
                  <a16:creationId xmlns:a16="http://schemas.microsoft.com/office/drawing/2014/main" id="{90A4BF9D-CDDE-435D-BB05-D240632FED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34199" y="6041408"/>
              <a:ext cx="115202" cy="124036"/>
            </a:xfrm>
            <a:custGeom>
              <a:avLst/>
              <a:gdLst>
                <a:gd name="T0" fmla="*/ 16 w 35"/>
                <a:gd name="T1" fmla="*/ 4 h 41"/>
                <a:gd name="T2" fmla="*/ 33 w 35"/>
                <a:gd name="T3" fmla="*/ 15 h 41"/>
                <a:gd name="T4" fmla="*/ 16 w 35"/>
                <a:gd name="T5" fmla="*/ 4 h 41"/>
              </a:gdLst>
              <a:ahLst/>
              <a:cxnLst>
                <a:cxn ang="0">
                  <a:pos x="T0" y="T1"/>
                </a:cxn>
                <a:cxn ang="0">
                  <a:pos x="T2" y="T3"/>
                </a:cxn>
                <a:cxn ang="0">
                  <a:pos x="T4" y="T5"/>
                </a:cxn>
              </a:cxnLst>
              <a:rect l="0" t="0" r="r" b="b"/>
              <a:pathLst>
                <a:path w="35" h="41">
                  <a:moveTo>
                    <a:pt x="16" y="4"/>
                  </a:moveTo>
                  <a:cubicBezTo>
                    <a:pt x="35" y="5"/>
                    <a:pt x="32" y="0"/>
                    <a:pt x="33" y="15"/>
                  </a:cubicBezTo>
                  <a:cubicBezTo>
                    <a:pt x="34" y="41"/>
                    <a:pt x="0" y="23"/>
                    <a:pt x="16" y="4"/>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29" name="Freeform 69">
              <a:extLst>
                <a:ext uri="{FF2B5EF4-FFF2-40B4-BE49-F238E27FC236}">
                  <a16:creationId xmlns:a16="http://schemas.microsoft.com/office/drawing/2014/main" id="{9BDEA0B2-531B-48B0-AB13-4B34515683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22421" y="6053650"/>
              <a:ext cx="144445" cy="111796"/>
            </a:xfrm>
            <a:custGeom>
              <a:avLst/>
              <a:gdLst>
                <a:gd name="T0" fmla="*/ 29 w 44"/>
                <a:gd name="T1" fmla="*/ 0 h 37"/>
                <a:gd name="T2" fmla="*/ 42 w 44"/>
                <a:gd name="T3" fmla="*/ 21 h 37"/>
                <a:gd name="T4" fmla="*/ 29 w 44"/>
                <a:gd name="T5" fmla="*/ 0 h 37"/>
              </a:gdLst>
              <a:ahLst/>
              <a:cxnLst>
                <a:cxn ang="0">
                  <a:pos x="T0" y="T1"/>
                </a:cxn>
                <a:cxn ang="0">
                  <a:pos x="T2" y="T3"/>
                </a:cxn>
                <a:cxn ang="0">
                  <a:pos x="T4" y="T5"/>
                </a:cxn>
              </a:cxnLst>
              <a:rect l="0" t="0" r="r" b="b"/>
              <a:pathLst>
                <a:path w="44" h="37">
                  <a:moveTo>
                    <a:pt x="29" y="0"/>
                  </a:moveTo>
                  <a:cubicBezTo>
                    <a:pt x="36" y="2"/>
                    <a:pt x="44" y="12"/>
                    <a:pt x="42" y="21"/>
                  </a:cubicBezTo>
                  <a:cubicBezTo>
                    <a:pt x="25" y="37"/>
                    <a:pt x="0" y="7"/>
                    <a:pt x="2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0" name="Freeform 71">
              <a:extLst>
                <a:ext uri="{FF2B5EF4-FFF2-40B4-BE49-F238E27FC236}">
                  <a16:creationId xmlns:a16="http://schemas.microsoft.com/office/drawing/2014/main" id="{A8BFB17A-EAE6-4C93-885B-6299466A29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7808" y="6059361"/>
              <a:ext cx="131153" cy="90579"/>
            </a:xfrm>
            <a:custGeom>
              <a:avLst/>
              <a:gdLst>
                <a:gd name="T0" fmla="*/ 22 w 40"/>
                <a:gd name="T1" fmla="*/ 0 h 30"/>
                <a:gd name="T2" fmla="*/ 16 w 40"/>
                <a:gd name="T3" fmla="*/ 26 h 30"/>
                <a:gd name="T4" fmla="*/ 22 w 40"/>
                <a:gd name="T5" fmla="*/ 0 h 30"/>
              </a:gdLst>
              <a:ahLst/>
              <a:cxnLst>
                <a:cxn ang="0">
                  <a:pos x="T0" y="T1"/>
                </a:cxn>
                <a:cxn ang="0">
                  <a:pos x="T2" y="T3"/>
                </a:cxn>
                <a:cxn ang="0">
                  <a:pos x="T4" y="T5"/>
                </a:cxn>
              </a:cxnLst>
              <a:rect l="0" t="0" r="r" b="b"/>
              <a:pathLst>
                <a:path w="40" h="30">
                  <a:moveTo>
                    <a:pt x="22" y="0"/>
                  </a:moveTo>
                  <a:cubicBezTo>
                    <a:pt x="39" y="3"/>
                    <a:pt x="40" y="30"/>
                    <a:pt x="16" y="26"/>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1" name="Freeform 72">
              <a:extLst>
                <a:ext uri="{FF2B5EF4-FFF2-40B4-BE49-F238E27FC236}">
                  <a16:creationId xmlns:a16="http://schemas.microsoft.com/office/drawing/2014/main" id="{07A67F34-97BE-480B-A85B-DEAEEB45BB6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70949" y="6062624"/>
              <a:ext cx="131153" cy="90579"/>
            </a:xfrm>
            <a:custGeom>
              <a:avLst/>
              <a:gdLst>
                <a:gd name="T0" fmla="*/ 22 w 40"/>
                <a:gd name="T1" fmla="*/ 0 h 30"/>
                <a:gd name="T2" fmla="*/ 17 w 40"/>
                <a:gd name="T3" fmla="*/ 26 h 30"/>
                <a:gd name="T4" fmla="*/ 22 w 40"/>
                <a:gd name="T5" fmla="*/ 0 h 30"/>
              </a:gdLst>
              <a:ahLst/>
              <a:cxnLst>
                <a:cxn ang="0">
                  <a:pos x="T0" y="T1"/>
                </a:cxn>
                <a:cxn ang="0">
                  <a:pos x="T2" y="T3"/>
                </a:cxn>
                <a:cxn ang="0">
                  <a:pos x="T4" y="T5"/>
                </a:cxn>
              </a:cxnLst>
              <a:rect l="0" t="0" r="r" b="b"/>
              <a:pathLst>
                <a:path w="40" h="30">
                  <a:moveTo>
                    <a:pt x="22" y="0"/>
                  </a:moveTo>
                  <a:cubicBezTo>
                    <a:pt x="40" y="1"/>
                    <a:pt x="40" y="30"/>
                    <a:pt x="17" y="26"/>
                  </a:cubicBezTo>
                  <a:cubicBezTo>
                    <a:pt x="0" y="7"/>
                    <a:pt x="15" y="5"/>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3" name="Freeform 73">
              <a:extLst>
                <a:ext uri="{FF2B5EF4-FFF2-40B4-BE49-F238E27FC236}">
                  <a16:creationId xmlns:a16="http://schemas.microsoft.com/office/drawing/2014/main" id="{6C4408FA-D405-4819-A9B5-7E4137AEB9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72924" y="6065889"/>
              <a:ext cx="121406" cy="84051"/>
            </a:xfrm>
            <a:custGeom>
              <a:avLst/>
              <a:gdLst>
                <a:gd name="T0" fmla="*/ 13 w 37"/>
                <a:gd name="T1" fmla="*/ 2 h 28"/>
                <a:gd name="T2" fmla="*/ 29 w 37"/>
                <a:gd name="T3" fmla="*/ 9 h 28"/>
                <a:gd name="T4" fmla="*/ 14 w 37"/>
                <a:gd name="T5" fmla="*/ 28 h 28"/>
                <a:gd name="T6" fmla="*/ 13 w 37"/>
                <a:gd name="T7" fmla="*/ 2 h 28"/>
              </a:gdLst>
              <a:ahLst/>
              <a:cxnLst>
                <a:cxn ang="0">
                  <a:pos x="T0" y="T1"/>
                </a:cxn>
                <a:cxn ang="0">
                  <a:pos x="T2" y="T3"/>
                </a:cxn>
                <a:cxn ang="0">
                  <a:pos x="T4" y="T5"/>
                </a:cxn>
                <a:cxn ang="0">
                  <a:pos x="T6" y="T7"/>
                </a:cxn>
              </a:cxnLst>
              <a:rect l="0" t="0" r="r" b="b"/>
              <a:pathLst>
                <a:path w="37" h="28">
                  <a:moveTo>
                    <a:pt x="13" y="2"/>
                  </a:moveTo>
                  <a:cubicBezTo>
                    <a:pt x="23" y="0"/>
                    <a:pt x="25" y="4"/>
                    <a:pt x="29" y="9"/>
                  </a:cubicBezTo>
                  <a:cubicBezTo>
                    <a:pt x="37" y="19"/>
                    <a:pt x="25" y="25"/>
                    <a:pt x="14" y="28"/>
                  </a:cubicBezTo>
                  <a:cubicBezTo>
                    <a:pt x="4" y="21"/>
                    <a:pt x="0" y="7"/>
                    <a:pt x="13"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4" name="Freeform 74">
              <a:extLst>
                <a:ext uri="{FF2B5EF4-FFF2-40B4-BE49-F238E27FC236}">
                  <a16:creationId xmlns:a16="http://schemas.microsoft.com/office/drawing/2014/main" id="{83277647-FA05-4345-8145-D5ED7903A2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951" y="5947800"/>
              <a:ext cx="137356" cy="120771"/>
            </a:xfrm>
            <a:custGeom>
              <a:avLst/>
              <a:gdLst>
                <a:gd name="T0" fmla="*/ 19 w 42"/>
                <a:gd name="T1" fmla="*/ 0 h 40"/>
                <a:gd name="T2" fmla="*/ 4 w 42"/>
                <a:gd name="T3" fmla="*/ 19 h 40"/>
                <a:gd name="T4" fmla="*/ 19 w 42"/>
                <a:gd name="T5" fmla="*/ 0 h 40"/>
              </a:gdLst>
              <a:ahLst/>
              <a:cxnLst>
                <a:cxn ang="0">
                  <a:pos x="T0" y="T1"/>
                </a:cxn>
                <a:cxn ang="0">
                  <a:pos x="T2" y="T3"/>
                </a:cxn>
                <a:cxn ang="0">
                  <a:pos x="T4" y="T5"/>
                </a:cxn>
              </a:cxnLst>
              <a:rect l="0" t="0" r="r" b="b"/>
              <a:pathLst>
                <a:path w="42" h="40">
                  <a:moveTo>
                    <a:pt x="19" y="0"/>
                  </a:moveTo>
                  <a:cubicBezTo>
                    <a:pt x="42" y="10"/>
                    <a:pt x="20" y="40"/>
                    <a:pt x="4" y="19"/>
                  </a:cubicBezTo>
                  <a:cubicBezTo>
                    <a:pt x="0" y="6"/>
                    <a:pt x="8" y="1"/>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5" name="Freeform 75">
              <a:extLst>
                <a:ext uri="{FF2B5EF4-FFF2-40B4-BE49-F238E27FC236}">
                  <a16:creationId xmlns:a16="http://schemas.microsoft.com/office/drawing/2014/main" id="{4386FD15-4921-4493-A215-FEA31801B3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601203" y="6002239"/>
              <a:ext cx="128495" cy="78339"/>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3"/>
                    <a:pt x="34" y="25"/>
                    <a:pt x="19" y="26"/>
                  </a:cubicBezTo>
                  <a:cubicBezTo>
                    <a:pt x="0" y="19"/>
                    <a:pt x="7" y="3"/>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1" name="Freeform 77">
              <a:extLst>
                <a:ext uri="{FF2B5EF4-FFF2-40B4-BE49-F238E27FC236}">
                  <a16:creationId xmlns:a16="http://schemas.microsoft.com/office/drawing/2014/main" id="{625D89BA-3D96-4949-8D68-AD594D3229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2334" y="6087105"/>
              <a:ext cx="151535" cy="75075"/>
            </a:xfrm>
            <a:custGeom>
              <a:avLst/>
              <a:gdLst>
                <a:gd name="T0" fmla="*/ 23 w 46"/>
                <a:gd name="T1" fmla="*/ 0 h 25"/>
                <a:gd name="T2" fmla="*/ 29 w 46"/>
                <a:gd name="T3" fmla="*/ 25 h 25"/>
                <a:gd name="T4" fmla="*/ 23 w 46"/>
                <a:gd name="T5" fmla="*/ 0 h 25"/>
              </a:gdLst>
              <a:ahLst/>
              <a:cxnLst>
                <a:cxn ang="0">
                  <a:pos x="T0" y="T1"/>
                </a:cxn>
                <a:cxn ang="0">
                  <a:pos x="T2" y="T3"/>
                </a:cxn>
                <a:cxn ang="0">
                  <a:pos x="T4" y="T5"/>
                </a:cxn>
              </a:cxnLst>
              <a:rect l="0" t="0" r="r" b="b"/>
              <a:pathLst>
                <a:path w="46" h="25">
                  <a:moveTo>
                    <a:pt x="23" y="0"/>
                  </a:moveTo>
                  <a:cubicBezTo>
                    <a:pt x="33" y="1"/>
                    <a:pt x="46" y="21"/>
                    <a:pt x="29" y="25"/>
                  </a:cubicBezTo>
                  <a:cubicBezTo>
                    <a:pt x="10" y="23"/>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7" name="Freeform 88">
              <a:extLst>
                <a:ext uri="{FF2B5EF4-FFF2-40B4-BE49-F238E27FC236}">
                  <a16:creationId xmlns:a16="http://schemas.microsoft.com/office/drawing/2014/main" id="{58041442-9F1D-4E5E-A088-6727B2CF8D0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87995" y="6119746"/>
              <a:ext cx="6204" cy="6527"/>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1" y="1"/>
                    <a:pt x="2" y="2"/>
                  </a:cubicBezTo>
                  <a:cubicBezTo>
                    <a:pt x="1"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2" name="Freeform 91">
              <a:extLst>
                <a:ext uri="{FF2B5EF4-FFF2-40B4-BE49-F238E27FC236}">
                  <a16:creationId xmlns:a16="http://schemas.microsoft.com/office/drawing/2014/main" id="{E732CC8A-1A71-462B-8562-DA75D35B5D7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81667" y="6286940"/>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39" name="Freeform 92">
              <a:extLst>
                <a:ext uri="{FF2B5EF4-FFF2-40B4-BE49-F238E27FC236}">
                  <a16:creationId xmlns:a16="http://schemas.microsoft.com/office/drawing/2014/main" id="{603E6FD8-AE4D-479C-92F3-A08E54E461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85908" y="6295192"/>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0" name="Freeform 93">
              <a:extLst>
                <a:ext uri="{FF2B5EF4-FFF2-40B4-BE49-F238E27FC236}">
                  <a16:creationId xmlns:a16="http://schemas.microsoft.com/office/drawing/2014/main" id="{61C5ED2E-B41D-4C39-88BE-D67806E6B8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97203" y="6295192"/>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1" name="Freeform 94">
              <a:extLst>
                <a:ext uri="{FF2B5EF4-FFF2-40B4-BE49-F238E27FC236}">
                  <a16:creationId xmlns:a16="http://schemas.microsoft.com/office/drawing/2014/main" id="{474F444C-C4D9-489A-B836-F83ED8070D6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85898" y="632293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2" name="Freeform 95">
              <a:extLst>
                <a:ext uri="{FF2B5EF4-FFF2-40B4-BE49-F238E27FC236}">
                  <a16:creationId xmlns:a16="http://schemas.microsoft.com/office/drawing/2014/main" id="{FF589F3A-B301-484D-B5EF-D9E96DE8359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35598" y="631804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3" name="Freeform 96">
              <a:extLst>
                <a:ext uri="{FF2B5EF4-FFF2-40B4-BE49-F238E27FC236}">
                  <a16:creationId xmlns:a16="http://schemas.microsoft.com/office/drawing/2014/main" id="{97E0AEB5-AD04-4BE2-924F-FA1BB8BD61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2296" y="6331913"/>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4" name="Freeform 97">
              <a:extLst>
                <a:ext uri="{FF2B5EF4-FFF2-40B4-BE49-F238E27FC236}">
                  <a16:creationId xmlns:a16="http://schemas.microsoft.com/office/drawing/2014/main" id="{CE0B2D17-C3F7-4A41-BA4C-1FC311B9DC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964" y="6334361"/>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5" name="Freeform 98">
              <a:extLst>
                <a:ext uri="{FF2B5EF4-FFF2-40B4-BE49-F238E27FC236}">
                  <a16:creationId xmlns:a16="http://schemas.microsoft.com/office/drawing/2014/main" id="{F15034BD-6C17-469B-85AF-148EA0F74F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367556" y="6334361"/>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6" name="Freeform 99">
              <a:extLst>
                <a:ext uri="{FF2B5EF4-FFF2-40B4-BE49-F238E27FC236}">
                  <a16:creationId xmlns:a16="http://schemas.microsoft.com/office/drawing/2014/main" id="{7B6742E3-DB37-4077-8690-AC1A02780B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4758" y="6333136"/>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7" name="Freeform 100">
              <a:extLst>
                <a:ext uri="{FF2B5EF4-FFF2-40B4-BE49-F238E27FC236}">
                  <a16:creationId xmlns:a16="http://schemas.microsoft.com/office/drawing/2014/main" id="{745F2439-5B8E-4E05-866E-896C0F5BE7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3089" y="6334360"/>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8" name="Freeform 101">
              <a:extLst>
                <a:ext uri="{FF2B5EF4-FFF2-40B4-BE49-F238E27FC236}">
                  <a16:creationId xmlns:a16="http://schemas.microsoft.com/office/drawing/2014/main" id="{4CD231E8-DFF5-4403-AFD6-EDB105AF2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8469" y="6340890"/>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6" name="Freeform 102">
              <a:extLst>
                <a:ext uri="{FF2B5EF4-FFF2-40B4-BE49-F238E27FC236}">
                  <a16:creationId xmlns:a16="http://schemas.microsoft.com/office/drawing/2014/main" id="{186F08A0-4B07-4ED4-AA2E-F53E61E777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88080" y="6344153"/>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0" name="Freeform 103">
              <a:extLst>
                <a:ext uri="{FF2B5EF4-FFF2-40B4-BE49-F238E27FC236}">
                  <a16:creationId xmlns:a16="http://schemas.microsoft.com/office/drawing/2014/main" id="{143F4736-A980-42E1-B7AA-4154BD0FA9D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72695" y="6302055"/>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1" name="Freeform 104">
              <a:extLst>
                <a:ext uri="{FF2B5EF4-FFF2-40B4-BE49-F238E27FC236}">
                  <a16:creationId xmlns:a16="http://schemas.microsoft.com/office/drawing/2014/main" id="{2B7EF984-B6CC-4990-B9D8-E999A41F973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99653" y="6349865"/>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2" name="Freeform 113">
              <a:extLst>
                <a:ext uri="{FF2B5EF4-FFF2-40B4-BE49-F238E27FC236}">
                  <a16:creationId xmlns:a16="http://schemas.microsoft.com/office/drawing/2014/main" id="{701390DA-498F-40EE-B86D-9C1288CCDD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7874" y="6395562"/>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3" name="Freeform 114">
              <a:extLst>
                <a:ext uri="{FF2B5EF4-FFF2-40B4-BE49-F238E27FC236}">
                  <a16:creationId xmlns:a16="http://schemas.microsoft.com/office/drawing/2014/main" id="{8349FDB4-AF3A-4F35-82C0-1D409296550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754328" y="6395562"/>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4" name="Freeform 115">
              <a:extLst>
                <a:ext uri="{FF2B5EF4-FFF2-40B4-BE49-F238E27FC236}">
                  <a16:creationId xmlns:a16="http://schemas.microsoft.com/office/drawing/2014/main" id="{96A26B04-1F0B-4D75-8922-93B734D75A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17182" y="6401275"/>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5" name="Freeform 117">
              <a:extLst>
                <a:ext uri="{FF2B5EF4-FFF2-40B4-BE49-F238E27FC236}">
                  <a16:creationId xmlns:a16="http://schemas.microsoft.com/office/drawing/2014/main" id="{C6200836-2571-4275-B8D2-450E99ED2A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070586" y="6413516"/>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7" name="Picture 6">
            <a:extLst>
              <a:ext uri="{FF2B5EF4-FFF2-40B4-BE49-F238E27FC236}">
                <a16:creationId xmlns:a16="http://schemas.microsoft.com/office/drawing/2014/main" id="{491086BC-406B-46EE-BA81-76C81B40D7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37210" y="1890591"/>
            <a:ext cx="2366659" cy="2366659"/>
          </a:xfrm>
          <a:prstGeom prst="rect">
            <a:avLst/>
          </a:prstGeom>
        </p:spPr>
      </p:pic>
      <p:pic>
        <p:nvPicPr>
          <p:cNvPr id="9" name="Picture 8">
            <a:extLst>
              <a:ext uri="{FF2B5EF4-FFF2-40B4-BE49-F238E27FC236}">
                <a16:creationId xmlns:a16="http://schemas.microsoft.com/office/drawing/2014/main" id="{E2019935-5687-42AB-AC84-72019E38F7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58754" y="3429000"/>
            <a:ext cx="2454842" cy="2454842"/>
          </a:xfrm>
          <a:prstGeom prst="rect">
            <a:avLst/>
          </a:prstGeom>
        </p:spPr>
      </p:pic>
      <p:pic>
        <p:nvPicPr>
          <p:cNvPr id="8" name="Audio 7">
            <a:hlinkClick r:id="" action="ppaction://media"/>
            <a:extLst>
              <a:ext uri="{FF2B5EF4-FFF2-40B4-BE49-F238E27FC236}">
                <a16:creationId xmlns:a16="http://schemas.microsoft.com/office/drawing/2014/main" id="{E2DDDE61-769D-43F2-2F0A-3A09BE5D022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78882545"/>
      </p:ext>
    </p:extLst>
  </p:cSld>
  <p:clrMapOvr>
    <a:masterClrMapping/>
  </p:clrMapOvr>
  <mc:AlternateContent xmlns:mc="http://schemas.openxmlformats.org/markup-compatibility/2006" xmlns:p14="http://schemas.microsoft.com/office/powerpoint/2010/main">
    <mc:Choice Requires="p14">
      <p:transition p14:dur="250" advTm="53525">
        <p14:prism dir="d" isContent="1" isInverted="1"/>
      </p:transition>
    </mc:Choice>
    <mc:Fallback xmlns="">
      <p:transition advTm="5352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par>
                                <p:cTn id="7" presetID="10" presetClass="entr" presetSubtype="0" fill="hold" grpId="0" nodeType="withEffect">
                                  <p:stCondLst>
                                    <p:cond delay="2000"/>
                                  </p:stCondLst>
                                  <p:iterate type="lt">
                                    <p:tmPct val="10000"/>
                                  </p:iterate>
                                  <p:childTnLst>
                                    <p:set>
                                      <p:cBhvr>
                                        <p:cTn id="8" dur="1" fill="hold">
                                          <p:stCondLst>
                                            <p:cond delay="0"/>
                                          </p:stCondLst>
                                        </p:cTn>
                                        <p:tgtEl>
                                          <p:spTgt spid="3">
                                            <p:txEl>
                                              <p:pRg st="0" end="0"/>
                                            </p:txEl>
                                          </p:spTgt>
                                        </p:tgtEl>
                                        <p:attrNameLst>
                                          <p:attrName>style.visibility</p:attrName>
                                        </p:attrNameLst>
                                      </p:cBhvr>
                                      <p:to>
                                        <p:strVal val="visible"/>
                                      </p:to>
                                    </p:set>
                                    <p:animEffect transition="in" filter="fade">
                                      <p:cBhvr>
                                        <p:cTn id="9" dur="250"/>
                                        <p:tgtEl>
                                          <p:spTgt spid="3">
                                            <p:txEl>
                                              <p:pRg st="0" end="0"/>
                                            </p:txEl>
                                          </p:spTgt>
                                        </p:tgtEl>
                                      </p:cBhvr>
                                    </p:animEffect>
                                  </p:childTnLst>
                                </p:cTn>
                              </p:par>
                              <p:par>
                                <p:cTn id="10" presetID="10" presetClass="entr" presetSubtype="0" fill="hold" grpId="0" nodeType="withEffect">
                                  <p:stCondLst>
                                    <p:cond delay="200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50"/>
                                        <p:tgtEl>
                                          <p:spTgt spid="3">
                                            <p:txEl>
                                              <p:pRg st="1" end="1"/>
                                            </p:txEl>
                                          </p:spTgt>
                                        </p:tgtEl>
                                      </p:cBhvr>
                                    </p:animEffect>
                                  </p:childTnLst>
                                </p:cTn>
                              </p:par>
                              <p:par>
                                <p:cTn id="13" presetID="10" presetClass="entr" presetSubtype="0" fill="hold" grpId="0" nodeType="withEffect">
                                  <p:stCondLst>
                                    <p:cond delay="2000"/>
                                  </p:stCondLst>
                                  <p:iterate type="lt">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50"/>
                                        <p:tgtEl>
                                          <p:spTgt spid="3">
                                            <p:txEl>
                                              <p:pRg st="2" end="2"/>
                                            </p:txEl>
                                          </p:spTgt>
                                        </p:tgtEl>
                                      </p:cBhvr>
                                    </p:animEffect>
                                  </p:childTnLst>
                                </p:cTn>
                              </p:par>
                              <p:par>
                                <p:cTn id="16" presetID="10" presetClass="entr" presetSubtype="0" fill="hold" grpId="0" nodeType="withEffect">
                                  <p:stCondLst>
                                    <p:cond delay="2000"/>
                                  </p:stCondLst>
                                  <p:iterate type="lt">
                                    <p:tmPct val="10000"/>
                                  </p:iterate>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250"/>
                                        <p:tgtEl>
                                          <p:spTgt spid="3">
                                            <p:txEl>
                                              <p:pRg st="3" end="3"/>
                                            </p:txEl>
                                          </p:spTgt>
                                        </p:tgtEl>
                                      </p:cBhvr>
                                    </p:animEffect>
                                  </p:childTnLst>
                                </p:cTn>
                              </p:par>
                              <p:par>
                                <p:cTn id="19" presetID="10" presetClass="entr" presetSubtype="0" fill="hold" grpId="0" nodeType="withEffect">
                                  <p:stCondLst>
                                    <p:cond delay="1000"/>
                                  </p:stCondLst>
                                  <p:iterate type="lt">
                                    <p:tmPct val="10000"/>
                                  </p:iterate>
                                  <p:childTnLst>
                                    <p:set>
                                      <p:cBhvr>
                                        <p:cTn id="20" dur="1" fill="hold">
                                          <p:stCondLst>
                                            <p:cond delay="0"/>
                                          </p:stCondLst>
                                        </p:cTn>
                                        <p:tgtEl>
                                          <p:spTgt spid="2"/>
                                        </p:tgtEl>
                                        <p:attrNameLst>
                                          <p:attrName>style.visibility</p:attrName>
                                        </p:attrNameLst>
                                      </p:cBhvr>
                                      <p:to>
                                        <p:strVal val="visible"/>
                                      </p:to>
                                    </p:set>
                                    <p:animEffect transition="in" filter="fade">
                                      <p:cBhvr>
                                        <p:cTn id="21"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2" fill="hold" display="0">
                  <p:stCondLst>
                    <p:cond delay="indefinite"/>
                  </p:stCondLst>
                  <p:endCondLst>
                    <p:cond evt="onStopAudio" delay="0">
                      <p:tgtEl>
                        <p:sldTgt/>
                      </p:tgtEl>
                    </p:cond>
                  </p:endCondLst>
                </p:cTn>
                <p:tgtEl>
                  <p:spTgt spid="8"/>
                </p:tgtEl>
              </p:cMediaNode>
            </p:audio>
          </p:childTnLst>
        </p:cTn>
      </p:par>
    </p:tnLst>
    <p:bldLst>
      <p:bldP spid="3" grpId="0" build="p"/>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4E6"/>
        </a:solidFill>
        <a:effectLst/>
      </p:bgPr>
    </p:bg>
    <p:spTree>
      <p:nvGrpSpPr>
        <p:cNvPr id="1" name=""/>
        <p:cNvGrpSpPr/>
        <p:nvPr/>
      </p:nvGrpSpPr>
      <p:grpSpPr>
        <a:xfrm>
          <a:off x="0" y="0"/>
          <a:ext cx="0" cy="0"/>
          <a:chOff x="0" y="0"/>
          <a:chExt cx="0" cy="0"/>
        </a:xfrm>
      </p:grpSpPr>
      <p:sp useBgFill="1">
        <p:nvSpPr>
          <p:cNvPr id="735" name="Rectangle 734">
            <a:extLst>
              <a:ext uri="{FF2B5EF4-FFF2-40B4-BE49-F238E27FC236}">
                <a16:creationId xmlns:a16="http://schemas.microsoft.com/office/drawing/2014/main" id="{4080BC15-6F3E-4EDC-BB73-20706F743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7" name="Rectangle 736">
            <a:extLst>
              <a:ext uri="{FF2B5EF4-FFF2-40B4-BE49-F238E27FC236}">
                <a16:creationId xmlns:a16="http://schemas.microsoft.com/office/drawing/2014/main" id="{BA26D362-1F0D-41F6-ADB3-AFB080502B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5980618"/>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idx="1"/>
          </p:nvPr>
        </p:nvSpPr>
        <p:spPr>
          <a:xfrm>
            <a:off x="5348941" y="890269"/>
            <a:ext cx="5990758" cy="4437016"/>
          </a:xfrm>
        </p:spPr>
        <p:txBody>
          <a:bodyPr vert="horz" lIns="91440" tIns="45720" rIns="91440" bIns="45720" rtlCol="0" anchor="t">
            <a:normAutofit/>
          </a:bodyPr>
          <a:lstStyle/>
          <a:p>
            <a:r>
              <a:rPr lang="en-US" sz="1600">
                <a:latin typeface="Times New Roman"/>
                <a:ea typeface="+mn-lt"/>
                <a:cs typeface="+mn-lt"/>
              </a:rPr>
              <a:t>Implement quality control measures to ensure </a:t>
            </a:r>
            <a:r>
              <a:rPr lang="en-US" sz="1600" err="1">
                <a:latin typeface="Times New Roman"/>
                <a:ea typeface="+mn-lt"/>
                <a:cs typeface="+mn-lt"/>
              </a:rPr>
              <a:t>Clotech</a:t>
            </a:r>
            <a:r>
              <a:rPr lang="en-US" sz="1600">
                <a:latin typeface="Times New Roman"/>
                <a:ea typeface="+mn-lt"/>
                <a:cs typeface="+mn-lt"/>
              </a:rPr>
              <a:t> meets exclusive standards.</a:t>
            </a:r>
            <a:endParaRPr lang="en-US" sz="1600">
              <a:latin typeface="Times New Roman"/>
              <a:ea typeface="+mn-lt"/>
              <a:cs typeface="Times New Roman"/>
            </a:endParaRPr>
          </a:p>
          <a:p>
            <a:pPr>
              <a:buClr>
                <a:srgbClr val="C3B2A7"/>
              </a:buClr>
            </a:pPr>
            <a:r>
              <a:rPr lang="en-US" sz="1600">
                <a:latin typeface="Times New Roman"/>
                <a:ea typeface="+mn-lt"/>
                <a:cs typeface="+mn-lt"/>
              </a:rPr>
              <a:t>Regularly conduct performance evaluations of team members and provide training accordingly.</a:t>
            </a:r>
            <a:endParaRPr lang="en-US" sz="1600">
              <a:latin typeface="Times New Roman"/>
              <a:ea typeface="+mn-lt"/>
              <a:cs typeface="Times New Roman"/>
            </a:endParaRPr>
          </a:p>
          <a:p>
            <a:pPr>
              <a:buClr>
                <a:srgbClr val="C3B2A7"/>
              </a:buClr>
            </a:pPr>
            <a:r>
              <a:rPr lang="en-US" sz="1600">
                <a:latin typeface="Times New Roman"/>
                <a:ea typeface="+mn-lt"/>
                <a:cs typeface="+mn-lt"/>
              </a:rPr>
              <a:t>Monitor the operations department responsible for order fulfillment.</a:t>
            </a:r>
            <a:endParaRPr lang="en-US" sz="1600">
              <a:latin typeface="Times New Roman"/>
              <a:ea typeface="+mn-lt"/>
              <a:cs typeface="Times New Roman"/>
            </a:endParaRPr>
          </a:p>
          <a:p>
            <a:pPr>
              <a:buClr>
                <a:srgbClr val="C3B2A7"/>
              </a:buClr>
            </a:pPr>
            <a:r>
              <a:rPr lang="en-US" sz="1600">
                <a:latin typeface="Times New Roman"/>
                <a:ea typeface="+mn-lt"/>
                <a:cs typeface="+mn-lt"/>
              </a:rPr>
              <a:t>Maintain a proactive approach to customer service.</a:t>
            </a:r>
            <a:endParaRPr lang="en-US" sz="1600">
              <a:latin typeface="Times New Roman"/>
              <a:ea typeface="+mn-lt"/>
              <a:cs typeface="Times New Roman"/>
            </a:endParaRPr>
          </a:p>
          <a:p>
            <a:pPr>
              <a:buClr>
                <a:srgbClr val="C3B2A7"/>
              </a:buClr>
            </a:pPr>
            <a:r>
              <a:rPr lang="en-US" sz="1600">
                <a:latin typeface="Times New Roman"/>
                <a:ea typeface="+mn-lt"/>
                <a:cs typeface="+mn-lt"/>
              </a:rPr>
              <a:t>Continuously update and improve the smart closet technology.</a:t>
            </a:r>
            <a:endParaRPr lang="en-US" sz="1600">
              <a:latin typeface="Times New Roman"/>
              <a:ea typeface="+mn-lt"/>
              <a:cs typeface="Times New Roman"/>
            </a:endParaRPr>
          </a:p>
          <a:p>
            <a:pPr>
              <a:buClr>
                <a:srgbClr val="C3B2A7"/>
              </a:buClr>
            </a:pPr>
            <a:r>
              <a:rPr lang="en-US" sz="1600">
                <a:latin typeface="Times New Roman"/>
                <a:ea typeface="+mn-lt"/>
                <a:cs typeface="+mn-lt"/>
              </a:rPr>
              <a:t>Expand brand name and loyalty through effective customer service and smart closet technology.</a:t>
            </a:r>
            <a:endParaRPr lang="en-US" sz="1600">
              <a:latin typeface="Times New Roman"/>
              <a:cs typeface="Times New Roman"/>
            </a:endParaRPr>
          </a:p>
        </p:txBody>
      </p:sp>
      <p:grpSp>
        <p:nvGrpSpPr>
          <p:cNvPr id="739" name="Group 738">
            <a:extLst>
              <a:ext uri="{FF2B5EF4-FFF2-40B4-BE49-F238E27FC236}">
                <a16:creationId xmlns:a16="http://schemas.microsoft.com/office/drawing/2014/main" id="{4C8A8758-6178-4720-BC90-28C23033FA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258" y="5703711"/>
            <a:ext cx="12105779" cy="653700"/>
            <a:chOff x="0" y="5833367"/>
            <a:chExt cx="12243348" cy="653700"/>
          </a:xfrm>
        </p:grpSpPr>
        <p:sp>
          <p:nvSpPr>
            <p:cNvPr id="740" name="Freeform 6">
              <a:extLst>
                <a:ext uri="{FF2B5EF4-FFF2-40B4-BE49-F238E27FC236}">
                  <a16:creationId xmlns:a16="http://schemas.microsoft.com/office/drawing/2014/main" id="{19D4861C-7907-48BF-84E7-96C0E098D4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32866" y="6266740"/>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1" name="Freeform 105">
              <a:extLst>
                <a:ext uri="{FF2B5EF4-FFF2-40B4-BE49-F238E27FC236}">
                  <a16:creationId xmlns:a16="http://schemas.microsoft.com/office/drawing/2014/main" id="{24690199-C217-4DCB-9B31-1A45649B0BD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58428" y="5838556"/>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2" name="Freeform 106">
              <a:extLst>
                <a:ext uri="{FF2B5EF4-FFF2-40B4-BE49-F238E27FC236}">
                  <a16:creationId xmlns:a16="http://schemas.microsoft.com/office/drawing/2014/main" id="{800D5F55-AC8B-4C26-ABB0-D8D609EC46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70691" y="5849981"/>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3" name="Freeform 107">
              <a:extLst>
                <a:ext uri="{FF2B5EF4-FFF2-40B4-BE49-F238E27FC236}">
                  <a16:creationId xmlns:a16="http://schemas.microsoft.com/office/drawing/2014/main" id="{77F70717-3071-4962-8A7C-F9A58151CF9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198566" y="5926683"/>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4" name="Freeform 108">
              <a:extLst>
                <a:ext uri="{FF2B5EF4-FFF2-40B4-BE49-F238E27FC236}">
                  <a16:creationId xmlns:a16="http://schemas.microsoft.com/office/drawing/2014/main" id="{E16B2E5A-8EC8-4C56-AB77-380486FDF0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83918" y="5862220"/>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5" name="Freeform 109">
              <a:extLst>
                <a:ext uri="{FF2B5EF4-FFF2-40B4-BE49-F238E27FC236}">
                  <a16:creationId xmlns:a16="http://schemas.microsoft.com/office/drawing/2014/main" id="{CABAB4BD-890F-4563-A5CA-536788B1E9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665993" y="5865486"/>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6" name="Freeform 110">
              <a:extLst>
                <a:ext uri="{FF2B5EF4-FFF2-40B4-BE49-F238E27FC236}">
                  <a16:creationId xmlns:a16="http://schemas.microsoft.com/office/drawing/2014/main" id="{05F36030-F60E-436E-81FE-74DD0776DB7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34969" y="5867234"/>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7" name="Freeform 111">
              <a:extLst>
                <a:ext uri="{FF2B5EF4-FFF2-40B4-BE49-F238E27FC236}">
                  <a16:creationId xmlns:a16="http://schemas.microsoft.com/office/drawing/2014/main" id="{C87A69CB-2620-4628-9781-88BD40636F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07232" y="5877726"/>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8" name="Freeform 112">
              <a:extLst>
                <a:ext uri="{FF2B5EF4-FFF2-40B4-BE49-F238E27FC236}">
                  <a16:creationId xmlns:a16="http://schemas.microsoft.com/office/drawing/2014/main" id="{2DF0B83D-C899-44CA-9B54-A9C57E8EB3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45291" y="5833367"/>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9" name="Freeform 122">
              <a:extLst>
                <a:ext uri="{FF2B5EF4-FFF2-40B4-BE49-F238E27FC236}">
                  <a16:creationId xmlns:a16="http://schemas.microsoft.com/office/drawing/2014/main" id="{0ED49C08-BE23-43F9-A421-6CD45C78082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572383" y="6167445"/>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0" name="Freeform 123">
              <a:extLst>
                <a:ext uri="{FF2B5EF4-FFF2-40B4-BE49-F238E27FC236}">
                  <a16:creationId xmlns:a16="http://schemas.microsoft.com/office/drawing/2014/main" id="{24F4B005-B785-4A57-9E5A-82D85F00DA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90525" y="6136843"/>
              <a:ext cx="140901" cy="93843"/>
            </a:xfrm>
            <a:custGeom>
              <a:avLst/>
              <a:gdLst>
                <a:gd name="T0" fmla="*/ 26 w 43"/>
                <a:gd name="T1" fmla="*/ 3 h 31"/>
                <a:gd name="T2" fmla="*/ 40 w 43"/>
                <a:gd name="T3" fmla="*/ 23 h 31"/>
                <a:gd name="T4" fmla="*/ 26 w 43"/>
                <a:gd name="T5" fmla="*/ 3 h 31"/>
              </a:gdLst>
              <a:ahLst/>
              <a:cxnLst>
                <a:cxn ang="0">
                  <a:pos x="T0" y="T1"/>
                </a:cxn>
                <a:cxn ang="0">
                  <a:pos x="T2" y="T3"/>
                </a:cxn>
                <a:cxn ang="0">
                  <a:pos x="T4" y="T5"/>
                </a:cxn>
              </a:cxnLst>
              <a:rect l="0" t="0" r="r" b="b"/>
              <a:pathLst>
                <a:path w="43" h="31">
                  <a:moveTo>
                    <a:pt x="26" y="3"/>
                  </a:moveTo>
                  <a:cubicBezTo>
                    <a:pt x="35" y="0"/>
                    <a:pt x="43" y="17"/>
                    <a:pt x="40"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1" name="Freeform 130">
              <a:extLst>
                <a:ext uri="{FF2B5EF4-FFF2-40B4-BE49-F238E27FC236}">
                  <a16:creationId xmlns:a16="http://schemas.microsoft.com/office/drawing/2014/main" id="{196ED9B6-969E-4AC4-ACD0-95A421BAB3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67876" y="6133686"/>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2" name="Freeform 131">
              <a:extLst>
                <a:ext uri="{FF2B5EF4-FFF2-40B4-BE49-F238E27FC236}">
                  <a16:creationId xmlns:a16="http://schemas.microsoft.com/office/drawing/2014/main" id="{496BF3B0-761A-4454-BE3C-86B4675DC0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3018" y="6164589"/>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3" name="Freeform 132">
              <a:extLst>
                <a:ext uri="{FF2B5EF4-FFF2-40B4-BE49-F238E27FC236}">
                  <a16:creationId xmlns:a16="http://schemas.microsoft.com/office/drawing/2014/main" id="{F16259CF-A0BC-4673-91C7-A7D3CDF7C7F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80494" y="6206007"/>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4" name="Freeform 134">
              <a:extLst>
                <a:ext uri="{FF2B5EF4-FFF2-40B4-BE49-F238E27FC236}">
                  <a16:creationId xmlns:a16="http://schemas.microsoft.com/office/drawing/2014/main" id="{B09A934A-4464-4C9B-ACAD-9128E0B615E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076791" y="6211976"/>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5" name="Freeform 135">
              <a:extLst>
                <a:ext uri="{FF2B5EF4-FFF2-40B4-BE49-F238E27FC236}">
                  <a16:creationId xmlns:a16="http://schemas.microsoft.com/office/drawing/2014/main" id="{2E9B2055-E384-472D-91D3-74775CDA167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48831" y="6118074"/>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6" name="Freeform 141">
              <a:extLst>
                <a:ext uri="{FF2B5EF4-FFF2-40B4-BE49-F238E27FC236}">
                  <a16:creationId xmlns:a16="http://schemas.microsoft.com/office/drawing/2014/main" id="{B519F0F1-B284-44D5-91E9-5018219AFF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77721" y="6192483"/>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7" name="Freeform 91">
              <a:extLst>
                <a:ext uri="{FF2B5EF4-FFF2-40B4-BE49-F238E27FC236}">
                  <a16:creationId xmlns:a16="http://schemas.microsoft.com/office/drawing/2014/main" id="{8379C6B3-49BE-4333-B322-AF02BBB41C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99219" y="5925439"/>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8" name="Freeform 92">
              <a:extLst>
                <a:ext uri="{FF2B5EF4-FFF2-40B4-BE49-F238E27FC236}">
                  <a16:creationId xmlns:a16="http://schemas.microsoft.com/office/drawing/2014/main" id="{9E870E95-FCD6-4158-861A-5CEC896F52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443340" y="5862219"/>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9" name="Freeform 93">
              <a:extLst>
                <a:ext uri="{FF2B5EF4-FFF2-40B4-BE49-F238E27FC236}">
                  <a16:creationId xmlns:a16="http://schemas.microsoft.com/office/drawing/2014/main" id="{CD22207C-B504-40B2-A1EB-2DC9B81625A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325078" y="5884777"/>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0" name="Freeform 94">
              <a:extLst>
                <a:ext uri="{FF2B5EF4-FFF2-40B4-BE49-F238E27FC236}">
                  <a16:creationId xmlns:a16="http://schemas.microsoft.com/office/drawing/2014/main" id="{E317ADBB-3E4F-42D2-B7F2-A15924AD50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55785" y="5970867"/>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1" name="Freeform 95">
              <a:extLst>
                <a:ext uri="{FF2B5EF4-FFF2-40B4-BE49-F238E27FC236}">
                  <a16:creationId xmlns:a16="http://schemas.microsoft.com/office/drawing/2014/main" id="{6D7188E6-F4DA-4486-938D-F45FE01A26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038154" y="5914970"/>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2" name="Freeform 96">
              <a:extLst>
                <a:ext uri="{FF2B5EF4-FFF2-40B4-BE49-F238E27FC236}">
                  <a16:creationId xmlns:a16="http://schemas.microsoft.com/office/drawing/2014/main" id="{0FBC38BC-DE18-4960-A9D4-F24C6F60C0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56561" y="5921498"/>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3" name="Freeform 97">
              <a:extLst>
                <a:ext uri="{FF2B5EF4-FFF2-40B4-BE49-F238E27FC236}">
                  <a16:creationId xmlns:a16="http://schemas.microsoft.com/office/drawing/2014/main" id="{1F8EFF99-76BF-4F9B-ADAA-B8D310153B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50229" y="5923946"/>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4" name="Freeform 98">
              <a:extLst>
                <a:ext uri="{FF2B5EF4-FFF2-40B4-BE49-F238E27FC236}">
                  <a16:creationId xmlns:a16="http://schemas.microsoft.com/office/drawing/2014/main" id="{76909582-A285-4EA4-AE72-9DBF0D5659D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31821" y="5923946"/>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5" name="Freeform 99">
              <a:extLst>
                <a:ext uri="{FF2B5EF4-FFF2-40B4-BE49-F238E27FC236}">
                  <a16:creationId xmlns:a16="http://schemas.microsoft.com/office/drawing/2014/main" id="{700BC7B2-0C3D-459F-92C1-3605AA3F092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425006" y="5923944"/>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6" name="Freeform 100">
              <a:extLst>
                <a:ext uri="{FF2B5EF4-FFF2-40B4-BE49-F238E27FC236}">
                  <a16:creationId xmlns:a16="http://schemas.microsoft.com/office/drawing/2014/main" id="{D3C4B45C-266A-45BF-98FA-CA5409C4620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77354" y="5923945"/>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7" name="Freeform 101">
              <a:extLst>
                <a:ext uri="{FF2B5EF4-FFF2-40B4-BE49-F238E27FC236}">
                  <a16:creationId xmlns:a16="http://schemas.microsoft.com/office/drawing/2014/main" id="{C72C1CB8-8213-4EE7-AFFF-B0A74E7A74C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74567" y="5930475"/>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8" name="Freeform 102">
              <a:extLst>
                <a:ext uri="{FF2B5EF4-FFF2-40B4-BE49-F238E27FC236}">
                  <a16:creationId xmlns:a16="http://schemas.microsoft.com/office/drawing/2014/main" id="{2FF32C41-49E2-459E-9AC4-64269039B12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734759" y="5933787"/>
              <a:ext cx="121406" cy="99554"/>
            </a:xfrm>
            <a:custGeom>
              <a:avLst/>
              <a:gdLst>
                <a:gd name="T0" fmla="*/ 21 w 37"/>
                <a:gd name="T1" fmla="*/ 0 h 33"/>
                <a:gd name="T2" fmla="*/ 19 w 37"/>
                <a:gd name="T3" fmla="*/ 23 h 33"/>
                <a:gd name="T4" fmla="*/ 21 w 37"/>
                <a:gd name="T5" fmla="*/ 0 h 33"/>
              </a:gdLst>
              <a:ahLst/>
              <a:cxnLst>
                <a:cxn ang="0">
                  <a:pos x="T0" y="T1"/>
                </a:cxn>
                <a:cxn ang="0">
                  <a:pos x="T2" y="T3"/>
                </a:cxn>
                <a:cxn ang="0">
                  <a:pos x="T4" y="T5"/>
                </a:cxn>
              </a:cxnLst>
              <a:rect l="0" t="0" r="r" b="b"/>
              <a:pathLst>
                <a:path w="37" h="33">
                  <a:moveTo>
                    <a:pt x="21" y="0"/>
                  </a:moveTo>
                  <a:cubicBezTo>
                    <a:pt x="37" y="0"/>
                    <a:pt x="29" y="33"/>
                    <a:pt x="19" y="23"/>
                  </a:cubicBezTo>
                  <a:cubicBezTo>
                    <a:pt x="0" y="30"/>
                    <a:pt x="3"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9" name="Freeform 103">
              <a:extLst>
                <a:ext uri="{FF2B5EF4-FFF2-40B4-BE49-F238E27FC236}">
                  <a16:creationId xmlns:a16="http://schemas.microsoft.com/office/drawing/2014/main" id="{06B5D5F0-EA51-440D-81A0-FE60CCFBA9C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14652" y="5939450"/>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0" name="Freeform 104">
              <a:extLst>
                <a:ext uri="{FF2B5EF4-FFF2-40B4-BE49-F238E27FC236}">
                  <a16:creationId xmlns:a16="http://schemas.microsoft.com/office/drawing/2014/main" id="{6E01758F-8AEC-4155-B791-2A8CB8A4820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463918" y="5939450"/>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1" name="Freeform 113">
              <a:extLst>
                <a:ext uri="{FF2B5EF4-FFF2-40B4-BE49-F238E27FC236}">
                  <a16:creationId xmlns:a16="http://schemas.microsoft.com/office/drawing/2014/main" id="{626F1B89-B88E-4CE3-90BF-3704BAF488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52139" y="5985147"/>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2" name="Freeform 114">
              <a:extLst>
                <a:ext uri="{FF2B5EF4-FFF2-40B4-BE49-F238E27FC236}">
                  <a16:creationId xmlns:a16="http://schemas.microsoft.com/office/drawing/2014/main" id="{BC872037-D6F5-4CE7-A090-32A977A79F3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618593" y="5985147"/>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3" name="Freeform 115">
              <a:extLst>
                <a:ext uri="{FF2B5EF4-FFF2-40B4-BE49-F238E27FC236}">
                  <a16:creationId xmlns:a16="http://schemas.microsoft.com/office/drawing/2014/main" id="{A620CFBF-D373-4BA6-BE41-62B50B94578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81447" y="5990860"/>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4" name="Freeform 117">
              <a:extLst>
                <a:ext uri="{FF2B5EF4-FFF2-40B4-BE49-F238E27FC236}">
                  <a16:creationId xmlns:a16="http://schemas.microsoft.com/office/drawing/2014/main" id="{B7CA6C2F-61C2-486F-B691-E8EB4BA2761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76684" y="6003101"/>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5" name="Freeform 118">
              <a:extLst>
                <a:ext uri="{FF2B5EF4-FFF2-40B4-BE49-F238E27FC236}">
                  <a16:creationId xmlns:a16="http://schemas.microsoft.com/office/drawing/2014/main" id="{A0073675-5E26-428E-A2F7-2A952D3145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537628" y="6006364"/>
              <a:ext cx="131153" cy="96290"/>
            </a:xfrm>
            <a:custGeom>
              <a:avLst/>
              <a:gdLst>
                <a:gd name="T0" fmla="*/ 22 w 40"/>
                <a:gd name="T1" fmla="*/ 0 h 32"/>
                <a:gd name="T2" fmla="*/ 16 w 40"/>
                <a:gd name="T3" fmla="*/ 25 h 32"/>
                <a:gd name="T4" fmla="*/ 22 w 40"/>
                <a:gd name="T5" fmla="*/ 0 h 32"/>
              </a:gdLst>
              <a:ahLst/>
              <a:cxnLst>
                <a:cxn ang="0">
                  <a:pos x="T0" y="T1"/>
                </a:cxn>
                <a:cxn ang="0">
                  <a:pos x="T2" y="T3"/>
                </a:cxn>
                <a:cxn ang="0">
                  <a:pos x="T4" y="T5"/>
                </a:cxn>
              </a:cxnLst>
              <a:rect l="0" t="0" r="r" b="b"/>
              <a:pathLst>
                <a:path w="40" h="32">
                  <a:moveTo>
                    <a:pt x="22" y="0"/>
                  </a:moveTo>
                  <a:cubicBezTo>
                    <a:pt x="40" y="3"/>
                    <a:pt x="40" y="32"/>
                    <a:pt x="16" y="25"/>
                  </a:cubicBezTo>
                  <a:cubicBezTo>
                    <a:pt x="0" y="7"/>
                    <a:pt x="14" y="4"/>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6" name="Freeform 119">
              <a:extLst>
                <a:ext uri="{FF2B5EF4-FFF2-40B4-BE49-F238E27FC236}">
                  <a16:creationId xmlns:a16="http://schemas.microsoft.com/office/drawing/2014/main" id="{92F171FA-0CB2-4F4C-A2F3-1B7B6B0289B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54193" y="5947089"/>
              <a:ext cx="127608" cy="150965"/>
            </a:xfrm>
            <a:custGeom>
              <a:avLst/>
              <a:gdLst>
                <a:gd name="T0" fmla="*/ 13 w 39"/>
                <a:gd name="T1" fmla="*/ 6 h 50"/>
                <a:gd name="T2" fmla="*/ 0 w 39"/>
                <a:gd name="T3" fmla="*/ 23 h 50"/>
                <a:gd name="T4" fmla="*/ 13 w 39"/>
                <a:gd name="T5" fmla="*/ 6 h 50"/>
              </a:gdLst>
              <a:ahLst/>
              <a:cxnLst>
                <a:cxn ang="0">
                  <a:pos x="T0" y="T1"/>
                </a:cxn>
                <a:cxn ang="0">
                  <a:pos x="T2" y="T3"/>
                </a:cxn>
                <a:cxn ang="0">
                  <a:pos x="T4" y="T5"/>
                </a:cxn>
              </a:cxnLst>
              <a:rect l="0" t="0" r="r" b="b"/>
              <a:pathLst>
                <a:path w="39" h="50">
                  <a:moveTo>
                    <a:pt x="13" y="6"/>
                  </a:moveTo>
                  <a:cubicBezTo>
                    <a:pt x="39" y="10"/>
                    <a:pt x="16" y="50"/>
                    <a:pt x="0" y="23"/>
                  </a:cubicBezTo>
                  <a:cubicBezTo>
                    <a:pt x="1" y="0"/>
                    <a:pt x="5" y="14"/>
                    <a:pt x="13" y="6"/>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7" name="Freeform 120">
              <a:extLst>
                <a:ext uri="{FF2B5EF4-FFF2-40B4-BE49-F238E27FC236}">
                  <a16:creationId xmlns:a16="http://schemas.microsoft.com/office/drawing/2014/main" id="{ED29B115-F34D-4E41-A4A2-C0CE41C697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822857" y="6249048"/>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8" name="Freeform 121">
              <a:extLst>
                <a:ext uri="{FF2B5EF4-FFF2-40B4-BE49-F238E27FC236}">
                  <a16:creationId xmlns:a16="http://schemas.microsoft.com/office/drawing/2014/main" id="{106009C3-0971-47AF-8BD9-2EC8A6A4B2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537067" y="6260039"/>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79" name="Freeform 125">
              <a:extLst>
                <a:ext uri="{FF2B5EF4-FFF2-40B4-BE49-F238E27FC236}">
                  <a16:creationId xmlns:a16="http://schemas.microsoft.com/office/drawing/2014/main" id="{CB010BB8-6FD4-498C-994D-53C8DC7491E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314022" y="6238145"/>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0" name="Freeform 126">
              <a:extLst>
                <a:ext uri="{FF2B5EF4-FFF2-40B4-BE49-F238E27FC236}">
                  <a16:creationId xmlns:a16="http://schemas.microsoft.com/office/drawing/2014/main" id="{B8F74E45-2803-4A11-9333-3639A1C2F2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50834" y="6249979"/>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1" name="Freeform 127">
              <a:extLst>
                <a:ext uri="{FF2B5EF4-FFF2-40B4-BE49-F238E27FC236}">
                  <a16:creationId xmlns:a16="http://schemas.microsoft.com/office/drawing/2014/main" id="{AEF03EB9-6D77-4E55-BCF2-4402550D39A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225618" y="6249978"/>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2" name="Freeform 128">
              <a:extLst>
                <a:ext uri="{FF2B5EF4-FFF2-40B4-BE49-F238E27FC236}">
                  <a16:creationId xmlns:a16="http://schemas.microsoft.com/office/drawing/2014/main" id="{217D616F-FDFA-439E-8B09-E55F8234B05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752808" y="6253241"/>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3" name="Freeform 129">
              <a:extLst>
                <a:ext uri="{FF2B5EF4-FFF2-40B4-BE49-F238E27FC236}">
                  <a16:creationId xmlns:a16="http://schemas.microsoft.com/office/drawing/2014/main" id="{1EB7CB2D-F6AA-4861-B158-DA3E6B923EC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00604" y="6253241"/>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4" name="Freeform 133">
              <a:extLst>
                <a:ext uri="{FF2B5EF4-FFF2-40B4-BE49-F238E27FC236}">
                  <a16:creationId xmlns:a16="http://schemas.microsoft.com/office/drawing/2014/main" id="{1C9C3C8B-A28D-44DF-AA29-02B28AED71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507420" y="6262219"/>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5" name="Freeform 136">
              <a:extLst>
                <a:ext uri="{FF2B5EF4-FFF2-40B4-BE49-F238E27FC236}">
                  <a16:creationId xmlns:a16="http://schemas.microsoft.com/office/drawing/2014/main" id="{BA82150B-D747-458F-8C52-72FBA52BCDB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568517" y="6274085"/>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6" name="Freeform 137">
              <a:extLst>
                <a:ext uri="{FF2B5EF4-FFF2-40B4-BE49-F238E27FC236}">
                  <a16:creationId xmlns:a16="http://schemas.microsoft.com/office/drawing/2014/main" id="{0288BD39-0846-445A-BD81-1E34E0E99E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268636" y="6277723"/>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7" name="Freeform 138">
              <a:extLst>
                <a:ext uri="{FF2B5EF4-FFF2-40B4-BE49-F238E27FC236}">
                  <a16:creationId xmlns:a16="http://schemas.microsoft.com/office/drawing/2014/main" id="{B89B3B49-0A7E-4573-9B52-D1B0659831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016079" y="6280172"/>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8" name="Freeform 139">
              <a:extLst>
                <a:ext uri="{FF2B5EF4-FFF2-40B4-BE49-F238E27FC236}">
                  <a16:creationId xmlns:a16="http://schemas.microsoft.com/office/drawing/2014/main" id="{EB447648-FE0A-4D8E-86B8-D38D5F938B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537627" y="6286699"/>
              <a:ext cx="131153" cy="87315"/>
            </a:xfrm>
            <a:custGeom>
              <a:avLst/>
              <a:gdLst>
                <a:gd name="T0" fmla="*/ 24 w 40"/>
                <a:gd name="T1" fmla="*/ 0 h 29"/>
                <a:gd name="T2" fmla="*/ 19 w 40"/>
                <a:gd name="T3" fmla="*/ 26 h 29"/>
                <a:gd name="T4" fmla="*/ 24 w 40"/>
                <a:gd name="T5" fmla="*/ 0 h 29"/>
              </a:gdLst>
              <a:ahLst/>
              <a:cxnLst>
                <a:cxn ang="0">
                  <a:pos x="T0" y="T1"/>
                </a:cxn>
                <a:cxn ang="0">
                  <a:pos x="T2" y="T3"/>
                </a:cxn>
                <a:cxn ang="0">
                  <a:pos x="T4" y="T5"/>
                </a:cxn>
              </a:cxnLst>
              <a:rect l="0" t="0" r="r" b="b"/>
              <a:pathLst>
                <a:path w="40" h="29">
                  <a:moveTo>
                    <a:pt x="24" y="0"/>
                  </a:moveTo>
                  <a:cubicBezTo>
                    <a:pt x="40" y="2"/>
                    <a:pt x="34" y="29"/>
                    <a:pt x="19" y="26"/>
                  </a:cubicBezTo>
                  <a:cubicBezTo>
                    <a:pt x="0" y="19"/>
                    <a:pt x="4"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9" name="Freeform 140">
              <a:extLst>
                <a:ext uri="{FF2B5EF4-FFF2-40B4-BE49-F238E27FC236}">
                  <a16:creationId xmlns:a16="http://schemas.microsoft.com/office/drawing/2014/main" id="{0F74D32E-67FC-452C-A52B-988DB498433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995618" y="6289963"/>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0" name="Freeform 142">
              <a:extLst>
                <a:ext uri="{FF2B5EF4-FFF2-40B4-BE49-F238E27FC236}">
                  <a16:creationId xmlns:a16="http://schemas.microsoft.com/office/drawing/2014/main" id="{48203367-1F19-4C4F-B38D-929816F787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6179" y="6316892"/>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1" name="Freeform 143">
              <a:extLst>
                <a:ext uri="{FF2B5EF4-FFF2-40B4-BE49-F238E27FC236}">
                  <a16:creationId xmlns:a16="http://schemas.microsoft.com/office/drawing/2014/main" id="{FEBB9D94-7802-4607-9BA4-62FB212BFC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793248" y="6320155"/>
              <a:ext cx="121406" cy="78339"/>
            </a:xfrm>
            <a:custGeom>
              <a:avLst/>
              <a:gdLst>
                <a:gd name="T0" fmla="*/ 21 w 37"/>
                <a:gd name="T1" fmla="*/ 0 h 26"/>
                <a:gd name="T2" fmla="*/ 22 w 37"/>
                <a:gd name="T3" fmla="*/ 26 h 26"/>
                <a:gd name="T4" fmla="*/ 21 w 37"/>
                <a:gd name="T5" fmla="*/ 0 h 26"/>
              </a:gdLst>
              <a:ahLst/>
              <a:cxnLst>
                <a:cxn ang="0">
                  <a:pos x="T0" y="T1"/>
                </a:cxn>
                <a:cxn ang="0">
                  <a:pos x="T2" y="T3"/>
                </a:cxn>
                <a:cxn ang="0">
                  <a:pos x="T4" y="T5"/>
                </a:cxn>
              </a:cxnLst>
              <a:rect l="0" t="0" r="r" b="b"/>
              <a:pathLst>
                <a:path w="37" h="26">
                  <a:moveTo>
                    <a:pt x="21" y="0"/>
                  </a:moveTo>
                  <a:cubicBezTo>
                    <a:pt x="32" y="2"/>
                    <a:pt x="37" y="23"/>
                    <a:pt x="22" y="26"/>
                  </a:cubicBezTo>
                  <a:cubicBezTo>
                    <a:pt x="3" y="26"/>
                    <a:pt x="0" y="1"/>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2" name="Freeform 144">
              <a:extLst>
                <a:ext uri="{FF2B5EF4-FFF2-40B4-BE49-F238E27FC236}">
                  <a16:creationId xmlns:a16="http://schemas.microsoft.com/office/drawing/2014/main" id="{24743784-06E3-4913-9DFD-2FCBF9D929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61757" y="6316892"/>
              <a:ext cx="141786" cy="90579"/>
            </a:xfrm>
            <a:custGeom>
              <a:avLst/>
              <a:gdLst>
                <a:gd name="T0" fmla="*/ 28 w 43"/>
                <a:gd name="T1" fmla="*/ 2 h 30"/>
                <a:gd name="T2" fmla="*/ 41 w 43"/>
                <a:gd name="T3" fmla="*/ 20 h 30"/>
                <a:gd name="T4" fmla="*/ 28 w 43"/>
                <a:gd name="T5" fmla="*/ 2 h 30"/>
              </a:gdLst>
              <a:ahLst/>
              <a:cxnLst>
                <a:cxn ang="0">
                  <a:pos x="T0" y="T1"/>
                </a:cxn>
                <a:cxn ang="0">
                  <a:pos x="T2" y="T3"/>
                </a:cxn>
                <a:cxn ang="0">
                  <a:pos x="T4" y="T5"/>
                </a:cxn>
              </a:cxnLst>
              <a:rect l="0" t="0" r="r" b="b"/>
              <a:pathLst>
                <a:path w="43" h="30">
                  <a:moveTo>
                    <a:pt x="28" y="2"/>
                  </a:moveTo>
                  <a:cubicBezTo>
                    <a:pt x="36" y="0"/>
                    <a:pt x="43" y="12"/>
                    <a:pt x="41" y="20"/>
                  </a:cubicBezTo>
                  <a:cubicBezTo>
                    <a:pt x="24" y="30"/>
                    <a:pt x="0" y="14"/>
                    <a:pt x="28"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3" name="Freeform 145">
              <a:extLst>
                <a:ext uri="{FF2B5EF4-FFF2-40B4-BE49-F238E27FC236}">
                  <a16:creationId xmlns:a16="http://schemas.microsoft.com/office/drawing/2014/main" id="{25CD3315-6611-406F-AF95-2EF9F5A5B04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1778" y="6322605"/>
              <a:ext cx="121406" cy="66913"/>
            </a:xfrm>
            <a:custGeom>
              <a:avLst/>
              <a:gdLst>
                <a:gd name="T0" fmla="*/ 19 w 37"/>
                <a:gd name="T1" fmla="*/ 0 h 22"/>
                <a:gd name="T2" fmla="*/ 19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1"/>
                    <a:pt x="37" y="22"/>
                    <a:pt x="19" y="22"/>
                  </a:cubicBezTo>
                  <a:cubicBezTo>
                    <a:pt x="6" y="18"/>
                    <a:pt x="0" y="4"/>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4" name="Freeform 8">
              <a:extLst>
                <a:ext uri="{FF2B5EF4-FFF2-40B4-BE49-F238E27FC236}">
                  <a16:creationId xmlns:a16="http://schemas.microsoft.com/office/drawing/2014/main" id="{4B0A51D7-FF65-4E97-9E1A-8C4688E8626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27269" y="6280580"/>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5" name="Freeform 8">
              <a:extLst>
                <a:ext uri="{FF2B5EF4-FFF2-40B4-BE49-F238E27FC236}">
                  <a16:creationId xmlns:a16="http://schemas.microsoft.com/office/drawing/2014/main" id="{E4E336B8-243A-49D9-9876-4BF3A08D3A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6018" y="5842761"/>
              <a:ext cx="131153" cy="88130"/>
            </a:xfrm>
            <a:custGeom>
              <a:avLst/>
              <a:gdLst>
                <a:gd name="T0" fmla="*/ 26 w 40"/>
                <a:gd name="T1" fmla="*/ 0 h 29"/>
                <a:gd name="T2" fmla="*/ 39 w 40"/>
                <a:gd name="T3" fmla="*/ 20 h 29"/>
                <a:gd name="T4" fmla="*/ 26 w 40"/>
                <a:gd name="T5" fmla="*/ 0 h 29"/>
              </a:gdLst>
              <a:ahLst/>
              <a:cxnLst>
                <a:cxn ang="0">
                  <a:pos x="T0" y="T1"/>
                </a:cxn>
                <a:cxn ang="0">
                  <a:pos x="T2" y="T3"/>
                </a:cxn>
                <a:cxn ang="0">
                  <a:pos x="T4" y="T5"/>
                </a:cxn>
              </a:cxnLst>
              <a:rect l="0" t="0" r="r" b="b"/>
              <a:pathLst>
                <a:path w="40" h="29">
                  <a:moveTo>
                    <a:pt x="26" y="0"/>
                  </a:moveTo>
                  <a:cubicBezTo>
                    <a:pt x="34" y="0"/>
                    <a:pt x="40" y="10"/>
                    <a:pt x="39" y="20"/>
                  </a:cubicBezTo>
                  <a:cubicBezTo>
                    <a:pt x="17" y="29"/>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6" name="Freeform 106">
              <a:extLst>
                <a:ext uri="{FF2B5EF4-FFF2-40B4-BE49-F238E27FC236}">
                  <a16:creationId xmlns:a16="http://schemas.microsoft.com/office/drawing/2014/main" id="{CFBBE0E2-8BDF-4B26-BEBC-DB799B8F6B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0" y="6057250"/>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7" name="Freeform 120">
              <a:extLst>
                <a:ext uri="{FF2B5EF4-FFF2-40B4-BE49-F238E27FC236}">
                  <a16:creationId xmlns:a16="http://schemas.microsoft.com/office/drawing/2014/main" id="{A6727626-8944-4EB7-B327-B696FE484D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137524" y="5942904"/>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8" name="Freeform 120">
              <a:extLst>
                <a:ext uri="{FF2B5EF4-FFF2-40B4-BE49-F238E27FC236}">
                  <a16:creationId xmlns:a16="http://schemas.microsoft.com/office/drawing/2014/main" id="{D8C4C7E6-114C-4D16-9FC6-1260653C237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19407" y="5951690"/>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99" name="Freeform 125">
              <a:extLst>
                <a:ext uri="{FF2B5EF4-FFF2-40B4-BE49-F238E27FC236}">
                  <a16:creationId xmlns:a16="http://schemas.microsoft.com/office/drawing/2014/main" id="{2D373437-2902-4D8A-B887-F6941556C2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28670" y="6231153"/>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0" name="Freeform 137">
              <a:extLst>
                <a:ext uri="{FF2B5EF4-FFF2-40B4-BE49-F238E27FC236}">
                  <a16:creationId xmlns:a16="http://schemas.microsoft.com/office/drawing/2014/main" id="{8EB99B25-2662-42DE-8F5D-E0F6F28C85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56267" y="5963524"/>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1" name="Freeform 6">
              <a:extLst>
                <a:ext uri="{FF2B5EF4-FFF2-40B4-BE49-F238E27FC236}">
                  <a16:creationId xmlns:a16="http://schemas.microsoft.com/office/drawing/2014/main" id="{724D4F80-B109-4438-BC6D-ABB522B441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83488" y="6310399"/>
              <a:ext cx="124063" cy="87315"/>
            </a:xfrm>
            <a:custGeom>
              <a:avLst/>
              <a:gdLst>
                <a:gd name="T0" fmla="*/ 12 w 38"/>
                <a:gd name="T1" fmla="*/ 3 h 29"/>
                <a:gd name="T2" fmla="*/ 15 w 38"/>
                <a:gd name="T3" fmla="*/ 29 h 29"/>
                <a:gd name="T4" fmla="*/ 12 w 38"/>
                <a:gd name="T5" fmla="*/ 3 h 29"/>
              </a:gdLst>
              <a:ahLst/>
              <a:cxnLst>
                <a:cxn ang="0">
                  <a:pos x="T0" y="T1"/>
                </a:cxn>
                <a:cxn ang="0">
                  <a:pos x="T2" y="T3"/>
                </a:cxn>
                <a:cxn ang="0">
                  <a:pos x="T4" y="T5"/>
                </a:cxn>
              </a:cxnLst>
              <a:rect l="0" t="0" r="r" b="b"/>
              <a:pathLst>
                <a:path w="38" h="29">
                  <a:moveTo>
                    <a:pt x="12" y="3"/>
                  </a:moveTo>
                  <a:cubicBezTo>
                    <a:pt x="34" y="0"/>
                    <a:pt x="38" y="26"/>
                    <a:pt x="15" y="29"/>
                  </a:cubicBezTo>
                  <a:cubicBezTo>
                    <a:pt x="4" y="23"/>
                    <a:pt x="0" y="9"/>
                    <a:pt x="12"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2" name="Freeform 105">
              <a:extLst>
                <a:ext uri="{FF2B5EF4-FFF2-40B4-BE49-F238E27FC236}">
                  <a16:creationId xmlns:a16="http://schemas.microsoft.com/office/drawing/2014/main" id="{F5A66334-17A8-4594-AB17-4C33A955B2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78638" y="5996207"/>
              <a:ext cx="140901" cy="93027"/>
            </a:xfrm>
            <a:custGeom>
              <a:avLst/>
              <a:gdLst>
                <a:gd name="T0" fmla="*/ 26 w 43"/>
                <a:gd name="T1" fmla="*/ 3 h 31"/>
                <a:gd name="T2" fmla="*/ 39 w 43"/>
                <a:gd name="T3" fmla="*/ 23 h 31"/>
                <a:gd name="T4" fmla="*/ 26 w 43"/>
                <a:gd name="T5" fmla="*/ 3 h 31"/>
              </a:gdLst>
              <a:ahLst/>
              <a:cxnLst>
                <a:cxn ang="0">
                  <a:pos x="T0" y="T1"/>
                </a:cxn>
                <a:cxn ang="0">
                  <a:pos x="T2" y="T3"/>
                </a:cxn>
                <a:cxn ang="0">
                  <a:pos x="T4" y="T5"/>
                </a:cxn>
              </a:cxnLst>
              <a:rect l="0" t="0" r="r" b="b"/>
              <a:pathLst>
                <a:path w="43" h="31">
                  <a:moveTo>
                    <a:pt x="26" y="3"/>
                  </a:moveTo>
                  <a:cubicBezTo>
                    <a:pt x="34" y="0"/>
                    <a:pt x="43" y="17"/>
                    <a:pt x="39" y="23"/>
                  </a:cubicBezTo>
                  <a:cubicBezTo>
                    <a:pt x="20" y="31"/>
                    <a:pt x="0" y="15"/>
                    <a:pt x="26"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3" name="Freeform 106">
              <a:extLst>
                <a:ext uri="{FF2B5EF4-FFF2-40B4-BE49-F238E27FC236}">
                  <a16:creationId xmlns:a16="http://schemas.microsoft.com/office/drawing/2014/main" id="{D12EC8B9-DE60-44BC-9911-A9CD8EF506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230164" y="5950795"/>
              <a:ext cx="134697" cy="97107"/>
            </a:xfrm>
            <a:custGeom>
              <a:avLst/>
              <a:gdLst>
                <a:gd name="T0" fmla="*/ 25 w 41"/>
                <a:gd name="T1" fmla="*/ 0 h 32"/>
                <a:gd name="T2" fmla="*/ 4 w 41"/>
                <a:gd name="T3" fmla="*/ 18 h 32"/>
                <a:gd name="T4" fmla="*/ 25 w 41"/>
                <a:gd name="T5" fmla="*/ 0 h 32"/>
              </a:gdLst>
              <a:ahLst/>
              <a:cxnLst>
                <a:cxn ang="0">
                  <a:pos x="T0" y="T1"/>
                </a:cxn>
                <a:cxn ang="0">
                  <a:pos x="T2" y="T3"/>
                </a:cxn>
                <a:cxn ang="0">
                  <a:pos x="T4" y="T5"/>
                </a:cxn>
              </a:cxnLst>
              <a:rect l="0" t="0" r="r" b="b"/>
              <a:pathLst>
                <a:path w="41" h="32">
                  <a:moveTo>
                    <a:pt x="25" y="0"/>
                  </a:moveTo>
                  <a:cubicBezTo>
                    <a:pt x="41" y="13"/>
                    <a:pt x="15" y="32"/>
                    <a:pt x="4" y="18"/>
                  </a:cubicBezTo>
                  <a:cubicBezTo>
                    <a:pt x="0" y="5"/>
                    <a:pt x="15"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4" name="Freeform 107">
              <a:extLst>
                <a:ext uri="{FF2B5EF4-FFF2-40B4-BE49-F238E27FC236}">
                  <a16:creationId xmlns:a16="http://schemas.microsoft.com/office/drawing/2014/main" id="{FB7FEAD3-708C-4B79-B452-4445C27780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58039" y="6027497"/>
              <a:ext cx="154193" cy="81603"/>
            </a:xfrm>
            <a:custGeom>
              <a:avLst/>
              <a:gdLst>
                <a:gd name="T0" fmla="*/ 31 w 47"/>
                <a:gd name="T1" fmla="*/ 0 h 27"/>
                <a:gd name="T2" fmla="*/ 17 w 47"/>
                <a:gd name="T3" fmla="*/ 23 h 27"/>
                <a:gd name="T4" fmla="*/ 31 w 47"/>
                <a:gd name="T5" fmla="*/ 0 h 27"/>
              </a:gdLst>
              <a:ahLst/>
              <a:cxnLst>
                <a:cxn ang="0">
                  <a:pos x="T0" y="T1"/>
                </a:cxn>
                <a:cxn ang="0">
                  <a:pos x="T2" y="T3"/>
                </a:cxn>
                <a:cxn ang="0">
                  <a:pos x="T4" y="T5"/>
                </a:cxn>
              </a:cxnLst>
              <a:rect l="0" t="0" r="r" b="b"/>
              <a:pathLst>
                <a:path w="47" h="27">
                  <a:moveTo>
                    <a:pt x="31" y="0"/>
                  </a:moveTo>
                  <a:cubicBezTo>
                    <a:pt x="47" y="10"/>
                    <a:pt x="32" y="27"/>
                    <a:pt x="17" y="23"/>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5" name="Freeform 108">
              <a:extLst>
                <a:ext uri="{FF2B5EF4-FFF2-40B4-BE49-F238E27FC236}">
                  <a16:creationId xmlns:a16="http://schemas.microsoft.com/office/drawing/2014/main" id="{8C6933FD-FAB6-403B-9CD4-EF0E06CF799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43391" y="5963034"/>
              <a:ext cx="121406" cy="90579"/>
            </a:xfrm>
            <a:custGeom>
              <a:avLst/>
              <a:gdLst>
                <a:gd name="T0" fmla="*/ 26 w 37"/>
                <a:gd name="T1" fmla="*/ 1 h 30"/>
                <a:gd name="T2" fmla="*/ 35 w 37"/>
                <a:gd name="T3" fmla="*/ 21 h 30"/>
                <a:gd name="T4" fmla="*/ 26 w 37"/>
                <a:gd name="T5" fmla="*/ 1 h 30"/>
              </a:gdLst>
              <a:ahLst/>
              <a:cxnLst>
                <a:cxn ang="0">
                  <a:pos x="T0" y="T1"/>
                </a:cxn>
                <a:cxn ang="0">
                  <a:pos x="T2" y="T3"/>
                </a:cxn>
                <a:cxn ang="0">
                  <a:pos x="T4" y="T5"/>
                </a:cxn>
              </a:cxnLst>
              <a:rect l="0" t="0" r="r" b="b"/>
              <a:pathLst>
                <a:path w="37" h="30">
                  <a:moveTo>
                    <a:pt x="26" y="1"/>
                  </a:moveTo>
                  <a:cubicBezTo>
                    <a:pt x="35" y="0"/>
                    <a:pt x="37" y="13"/>
                    <a:pt x="35" y="21"/>
                  </a:cubicBezTo>
                  <a:cubicBezTo>
                    <a:pt x="14" y="30"/>
                    <a:pt x="0" y="8"/>
                    <a:pt x="26"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6" name="Freeform 109">
              <a:extLst>
                <a:ext uri="{FF2B5EF4-FFF2-40B4-BE49-F238E27FC236}">
                  <a16:creationId xmlns:a16="http://schemas.microsoft.com/office/drawing/2014/main" id="{3F4D3F48-1D65-45EB-91E2-BEFFB2440C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34906" y="5995680"/>
              <a:ext cx="154193" cy="84866"/>
            </a:xfrm>
            <a:custGeom>
              <a:avLst/>
              <a:gdLst>
                <a:gd name="T0" fmla="*/ 26 w 47"/>
                <a:gd name="T1" fmla="*/ 0 h 28"/>
                <a:gd name="T2" fmla="*/ 10 w 47"/>
                <a:gd name="T3" fmla="*/ 26 h 28"/>
                <a:gd name="T4" fmla="*/ 26 w 47"/>
                <a:gd name="T5" fmla="*/ 0 h 28"/>
              </a:gdLst>
              <a:ahLst/>
              <a:cxnLst>
                <a:cxn ang="0">
                  <a:pos x="T0" y="T1"/>
                </a:cxn>
                <a:cxn ang="0">
                  <a:pos x="T2" y="T3"/>
                </a:cxn>
                <a:cxn ang="0">
                  <a:pos x="T4" y="T5"/>
                </a:cxn>
              </a:cxnLst>
              <a:rect l="0" t="0" r="r" b="b"/>
              <a:pathLst>
                <a:path w="47" h="28">
                  <a:moveTo>
                    <a:pt x="26" y="0"/>
                  </a:moveTo>
                  <a:cubicBezTo>
                    <a:pt x="47" y="13"/>
                    <a:pt x="28" y="28"/>
                    <a:pt x="10" y="26"/>
                  </a:cubicBezTo>
                  <a:cubicBezTo>
                    <a:pt x="0" y="13"/>
                    <a:pt x="15" y="4"/>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7" name="Freeform 110">
              <a:extLst>
                <a:ext uri="{FF2B5EF4-FFF2-40B4-BE49-F238E27FC236}">
                  <a16:creationId xmlns:a16="http://schemas.microsoft.com/office/drawing/2014/main" id="{5FB2CD0B-BF87-4FEC-B6B6-0DA50B9314A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51575" y="5968048"/>
              <a:ext cx="127608" cy="114243"/>
            </a:xfrm>
            <a:custGeom>
              <a:avLst/>
              <a:gdLst>
                <a:gd name="T0" fmla="*/ 21 w 39"/>
                <a:gd name="T1" fmla="*/ 1 h 38"/>
                <a:gd name="T2" fmla="*/ 39 w 39"/>
                <a:gd name="T3" fmla="*/ 18 h 38"/>
                <a:gd name="T4" fmla="*/ 21 w 39"/>
                <a:gd name="T5" fmla="*/ 1 h 38"/>
              </a:gdLst>
              <a:ahLst/>
              <a:cxnLst>
                <a:cxn ang="0">
                  <a:pos x="T0" y="T1"/>
                </a:cxn>
                <a:cxn ang="0">
                  <a:pos x="T2" y="T3"/>
                </a:cxn>
                <a:cxn ang="0">
                  <a:pos x="T4" y="T5"/>
                </a:cxn>
              </a:cxnLst>
              <a:rect l="0" t="0" r="r" b="b"/>
              <a:pathLst>
                <a:path w="39" h="38">
                  <a:moveTo>
                    <a:pt x="21" y="1"/>
                  </a:moveTo>
                  <a:cubicBezTo>
                    <a:pt x="35" y="0"/>
                    <a:pt x="38" y="8"/>
                    <a:pt x="39" y="18"/>
                  </a:cubicBezTo>
                  <a:cubicBezTo>
                    <a:pt x="25" y="38"/>
                    <a:pt x="0" y="13"/>
                    <a:pt x="21"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8" name="Freeform 111">
              <a:extLst>
                <a:ext uri="{FF2B5EF4-FFF2-40B4-BE49-F238E27FC236}">
                  <a16:creationId xmlns:a16="http://schemas.microsoft.com/office/drawing/2014/main" id="{5C2A4452-6B00-411C-80AB-29AE135B45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066705" y="5978540"/>
              <a:ext cx="131153" cy="87315"/>
            </a:xfrm>
            <a:custGeom>
              <a:avLst/>
              <a:gdLst>
                <a:gd name="T0" fmla="*/ 24 w 40"/>
                <a:gd name="T1" fmla="*/ 0 h 29"/>
                <a:gd name="T2" fmla="*/ 20 w 40"/>
                <a:gd name="T3" fmla="*/ 25 h 29"/>
                <a:gd name="T4" fmla="*/ 24 w 40"/>
                <a:gd name="T5" fmla="*/ 0 h 29"/>
              </a:gdLst>
              <a:ahLst/>
              <a:cxnLst>
                <a:cxn ang="0">
                  <a:pos x="T0" y="T1"/>
                </a:cxn>
                <a:cxn ang="0">
                  <a:pos x="T2" y="T3"/>
                </a:cxn>
                <a:cxn ang="0">
                  <a:pos x="T4" y="T5"/>
                </a:cxn>
              </a:cxnLst>
              <a:rect l="0" t="0" r="r" b="b"/>
              <a:pathLst>
                <a:path w="40" h="29">
                  <a:moveTo>
                    <a:pt x="24" y="0"/>
                  </a:moveTo>
                  <a:cubicBezTo>
                    <a:pt x="40" y="1"/>
                    <a:pt x="35" y="29"/>
                    <a:pt x="20" y="25"/>
                  </a:cubicBezTo>
                  <a:cubicBezTo>
                    <a:pt x="0" y="19"/>
                    <a:pt x="5" y="2"/>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09" name="Freeform 112">
              <a:extLst>
                <a:ext uri="{FF2B5EF4-FFF2-40B4-BE49-F238E27FC236}">
                  <a16:creationId xmlns:a16="http://schemas.microsoft.com/office/drawing/2014/main" id="{9B0D6CF6-D17B-4DC7-828A-773636910C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551876" y="5966299"/>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1"/>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0" name="Freeform 122">
              <a:extLst>
                <a:ext uri="{FF2B5EF4-FFF2-40B4-BE49-F238E27FC236}">
                  <a16:creationId xmlns:a16="http://schemas.microsoft.com/office/drawing/2014/main" id="{E0E5EA9F-6192-466D-BF45-46D9BCE3BD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311861" y="6280580"/>
              <a:ext cx="127608" cy="81603"/>
            </a:xfrm>
            <a:custGeom>
              <a:avLst/>
              <a:gdLst>
                <a:gd name="T0" fmla="*/ 24 w 39"/>
                <a:gd name="T1" fmla="*/ 0 h 27"/>
                <a:gd name="T2" fmla="*/ 20 w 39"/>
                <a:gd name="T3" fmla="*/ 26 h 27"/>
                <a:gd name="T4" fmla="*/ 24 w 39"/>
                <a:gd name="T5" fmla="*/ 0 h 27"/>
              </a:gdLst>
              <a:ahLst/>
              <a:cxnLst>
                <a:cxn ang="0">
                  <a:pos x="T0" y="T1"/>
                </a:cxn>
                <a:cxn ang="0">
                  <a:pos x="T2" y="T3"/>
                </a:cxn>
                <a:cxn ang="0">
                  <a:pos x="T4" y="T5"/>
                </a:cxn>
              </a:cxnLst>
              <a:rect l="0" t="0" r="r" b="b"/>
              <a:pathLst>
                <a:path w="39" h="27">
                  <a:moveTo>
                    <a:pt x="24" y="0"/>
                  </a:moveTo>
                  <a:cubicBezTo>
                    <a:pt x="39" y="3"/>
                    <a:pt x="36" y="27"/>
                    <a:pt x="20" y="26"/>
                  </a:cubicBezTo>
                  <a:cubicBezTo>
                    <a:pt x="0" y="19"/>
                    <a:pt x="4" y="3"/>
                    <a:pt x="24"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1" name="Freeform 130">
              <a:extLst>
                <a:ext uri="{FF2B5EF4-FFF2-40B4-BE49-F238E27FC236}">
                  <a16:creationId xmlns:a16="http://schemas.microsoft.com/office/drawing/2014/main" id="{008FF77B-AC18-4E35-BB9B-0CA39278F7B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050053" y="6283842"/>
              <a:ext cx="157737" cy="81603"/>
            </a:xfrm>
            <a:custGeom>
              <a:avLst/>
              <a:gdLst>
                <a:gd name="T0" fmla="*/ 31 w 48"/>
                <a:gd name="T1" fmla="*/ 0 h 27"/>
                <a:gd name="T2" fmla="*/ 18 w 48"/>
                <a:gd name="T3" fmla="*/ 24 h 27"/>
                <a:gd name="T4" fmla="*/ 31 w 48"/>
                <a:gd name="T5" fmla="*/ 0 h 27"/>
              </a:gdLst>
              <a:ahLst/>
              <a:cxnLst>
                <a:cxn ang="0">
                  <a:pos x="T0" y="T1"/>
                </a:cxn>
                <a:cxn ang="0">
                  <a:pos x="T2" y="T3"/>
                </a:cxn>
                <a:cxn ang="0">
                  <a:pos x="T4" y="T5"/>
                </a:cxn>
              </a:cxnLst>
              <a:rect l="0" t="0" r="r" b="b"/>
              <a:pathLst>
                <a:path w="48" h="27">
                  <a:moveTo>
                    <a:pt x="31" y="0"/>
                  </a:moveTo>
                  <a:cubicBezTo>
                    <a:pt x="48" y="10"/>
                    <a:pt x="32" y="27"/>
                    <a:pt x="18" y="24"/>
                  </a:cubicBezTo>
                  <a:cubicBezTo>
                    <a:pt x="0" y="14"/>
                    <a:pt x="18" y="0"/>
                    <a:pt x="3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2" name="Freeform 131">
              <a:extLst>
                <a:ext uri="{FF2B5EF4-FFF2-40B4-BE49-F238E27FC236}">
                  <a16:creationId xmlns:a16="http://schemas.microsoft.com/office/drawing/2014/main" id="{F237A1D4-9D62-4DEA-BD39-E5EC93B33BE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683480" y="6267114"/>
              <a:ext cx="117860" cy="87315"/>
            </a:xfrm>
            <a:custGeom>
              <a:avLst/>
              <a:gdLst>
                <a:gd name="T0" fmla="*/ 15 w 36"/>
                <a:gd name="T1" fmla="*/ 0 h 29"/>
                <a:gd name="T2" fmla="*/ 25 w 36"/>
                <a:gd name="T3" fmla="*/ 15 h 29"/>
                <a:gd name="T4" fmla="*/ 13 w 36"/>
                <a:gd name="T5" fmla="*/ 21 h 29"/>
                <a:gd name="T6" fmla="*/ 15 w 36"/>
                <a:gd name="T7" fmla="*/ 0 h 29"/>
              </a:gdLst>
              <a:ahLst/>
              <a:cxnLst>
                <a:cxn ang="0">
                  <a:pos x="T0" y="T1"/>
                </a:cxn>
                <a:cxn ang="0">
                  <a:pos x="T2" y="T3"/>
                </a:cxn>
                <a:cxn ang="0">
                  <a:pos x="T4" y="T5"/>
                </a:cxn>
                <a:cxn ang="0">
                  <a:pos x="T6" y="T7"/>
                </a:cxn>
              </a:cxnLst>
              <a:rect l="0" t="0" r="r" b="b"/>
              <a:pathLst>
                <a:path w="36" h="29">
                  <a:moveTo>
                    <a:pt x="15" y="0"/>
                  </a:moveTo>
                  <a:cubicBezTo>
                    <a:pt x="21" y="0"/>
                    <a:pt x="36" y="13"/>
                    <a:pt x="25" y="15"/>
                  </a:cubicBezTo>
                  <a:cubicBezTo>
                    <a:pt x="20" y="19"/>
                    <a:pt x="20" y="22"/>
                    <a:pt x="13" y="21"/>
                  </a:cubicBezTo>
                  <a:cubicBezTo>
                    <a:pt x="0" y="29"/>
                    <a:pt x="0" y="0"/>
                    <a:pt x="1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3" name="Freeform 132">
              <a:extLst>
                <a:ext uri="{FF2B5EF4-FFF2-40B4-BE49-F238E27FC236}">
                  <a16:creationId xmlns:a16="http://schemas.microsoft.com/office/drawing/2014/main" id="{CFF6BE31-4842-4659-8D68-63423F82691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39967" y="6306821"/>
              <a:ext cx="127608" cy="69362"/>
            </a:xfrm>
            <a:custGeom>
              <a:avLst/>
              <a:gdLst>
                <a:gd name="T0" fmla="*/ 16 w 39"/>
                <a:gd name="T1" fmla="*/ 0 h 23"/>
                <a:gd name="T2" fmla="*/ 11 w 39"/>
                <a:gd name="T3" fmla="*/ 23 h 23"/>
                <a:gd name="T4" fmla="*/ 16 w 39"/>
                <a:gd name="T5" fmla="*/ 0 h 23"/>
              </a:gdLst>
              <a:ahLst/>
              <a:cxnLst>
                <a:cxn ang="0">
                  <a:pos x="T0" y="T1"/>
                </a:cxn>
                <a:cxn ang="0">
                  <a:pos x="T2" y="T3"/>
                </a:cxn>
                <a:cxn ang="0">
                  <a:pos x="T4" y="T5"/>
                </a:cxn>
              </a:cxnLst>
              <a:rect l="0" t="0" r="r" b="b"/>
              <a:pathLst>
                <a:path w="39" h="23">
                  <a:moveTo>
                    <a:pt x="16" y="0"/>
                  </a:moveTo>
                  <a:cubicBezTo>
                    <a:pt x="39" y="8"/>
                    <a:pt x="31" y="17"/>
                    <a:pt x="11" y="23"/>
                  </a:cubicBezTo>
                  <a:cubicBezTo>
                    <a:pt x="0" y="16"/>
                    <a:pt x="4" y="2"/>
                    <a:pt x="1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4" name="Freeform 134">
              <a:extLst>
                <a:ext uri="{FF2B5EF4-FFF2-40B4-BE49-F238E27FC236}">
                  <a16:creationId xmlns:a16="http://schemas.microsoft.com/office/drawing/2014/main" id="{3EC2112B-E2EC-492A-8AF9-D78F4B4A99B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36264" y="6312790"/>
              <a:ext cx="124063" cy="117507"/>
            </a:xfrm>
            <a:custGeom>
              <a:avLst/>
              <a:gdLst>
                <a:gd name="T0" fmla="*/ 20 w 38"/>
                <a:gd name="T1" fmla="*/ 2 h 39"/>
                <a:gd name="T2" fmla="*/ 38 w 38"/>
                <a:gd name="T3" fmla="*/ 19 h 39"/>
                <a:gd name="T4" fmla="*/ 20 w 38"/>
                <a:gd name="T5" fmla="*/ 2 h 39"/>
              </a:gdLst>
              <a:ahLst/>
              <a:cxnLst>
                <a:cxn ang="0">
                  <a:pos x="T0" y="T1"/>
                </a:cxn>
                <a:cxn ang="0">
                  <a:pos x="T2" y="T3"/>
                </a:cxn>
                <a:cxn ang="0">
                  <a:pos x="T4" y="T5"/>
                </a:cxn>
              </a:cxnLst>
              <a:rect l="0" t="0" r="r" b="b"/>
              <a:pathLst>
                <a:path w="38" h="39">
                  <a:moveTo>
                    <a:pt x="20" y="2"/>
                  </a:moveTo>
                  <a:cubicBezTo>
                    <a:pt x="34" y="0"/>
                    <a:pt x="38" y="8"/>
                    <a:pt x="38" y="19"/>
                  </a:cubicBezTo>
                  <a:cubicBezTo>
                    <a:pt x="24" y="39"/>
                    <a:pt x="0" y="13"/>
                    <a:pt x="20" y="2"/>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5" name="Freeform 135">
              <a:extLst>
                <a:ext uri="{FF2B5EF4-FFF2-40B4-BE49-F238E27FC236}">
                  <a16:creationId xmlns:a16="http://schemas.microsoft.com/office/drawing/2014/main" id="{E71F6428-AC25-4A5A-8439-04768A17B6F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97411" y="6285468"/>
              <a:ext cx="128495" cy="84051"/>
            </a:xfrm>
            <a:custGeom>
              <a:avLst/>
              <a:gdLst>
                <a:gd name="T0" fmla="*/ 21 w 39"/>
                <a:gd name="T1" fmla="*/ 0 h 28"/>
                <a:gd name="T2" fmla="*/ 6 w 39"/>
                <a:gd name="T3" fmla="*/ 20 h 28"/>
                <a:gd name="T4" fmla="*/ 21 w 39"/>
                <a:gd name="T5" fmla="*/ 0 h 28"/>
              </a:gdLst>
              <a:ahLst/>
              <a:cxnLst>
                <a:cxn ang="0">
                  <a:pos x="T0" y="T1"/>
                </a:cxn>
                <a:cxn ang="0">
                  <a:pos x="T2" y="T3"/>
                </a:cxn>
                <a:cxn ang="0">
                  <a:pos x="T4" y="T5"/>
                </a:cxn>
              </a:cxnLst>
              <a:rect l="0" t="0" r="r" b="b"/>
              <a:pathLst>
                <a:path w="39" h="28">
                  <a:moveTo>
                    <a:pt x="21" y="0"/>
                  </a:moveTo>
                  <a:cubicBezTo>
                    <a:pt x="39" y="12"/>
                    <a:pt x="22" y="28"/>
                    <a:pt x="6" y="20"/>
                  </a:cubicBezTo>
                  <a:cubicBezTo>
                    <a:pt x="0" y="7"/>
                    <a:pt x="7" y="0"/>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6" name="Freeform 141">
              <a:extLst>
                <a:ext uri="{FF2B5EF4-FFF2-40B4-BE49-F238E27FC236}">
                  <a16:creationId xmlns:a16="http://schemas.microsoft.com/office/drawing/2014/main" id="{87E919CC-AC41-4F0D-A842-792D7A41879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864771" y="6269189"/>
              <a:ext cx="163941" cy="163205"/>
            </a:xfrm>
            <a:custGeom>
              <a:avLst/>
              <a:gdLst>
                <a:gd name="T0" fmla="*/ 37 w 50"/>
                <a:gd name="T1" fmla="*/ 3 h 54"/>
                <a:gd name="T2" fmla="*/ 42 w 50"/>
                <a:gd name="T3" fmla="*/ 17 h 54"/>
                <a:gd name="T4" fmla="*/ 37 w 50"/>
                <a:gd name="T5" fmla="*/ 3 h 54"/>
              </a:gdLst>
              <a:ahLst/>
              <a:cxnLst>
                <a:cxn ang="0">
                  <a:pos x="T0" y="T1"/>
                </a:cxn>
                <a:cxn ang="0">
                  <a:pos x="T2" y="T3"/>
                </a:cxn>
                <a:cxn ang="0">
                  <a:pos x="T4" y="T5"/>
                </a:cxn>
              </a:cxnLst>
              <a:rect l="0" t="0" r="r" b="b"/>
              <a:pathLst>
                <a:path w="50" h="54">
                  <a:moveTo>
                    <a:pt x="37" y="3"/>
                  </a:moveTo>
                  <a:cubicBezTo>
                    <a:pt x="50" y="3"/>
                    <a:pt x="36" y="13"/>
                    <a:pt x="42" y="17"/>
                  </a:cubicBezTo>
                  <a:cubicBezTo>
                    <a:pt x="35" y="54"/>
                    <a:pt x="0" y="0"/>
                    <a:pt x="37" y="3"/>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7" name="Freeform 91">
              <a:extLst>
                <a:ext uri="{FF2B5EF4-FFF2-40B4-BE49-F238E27FC236}">
                  <a16:creationId xmlns:a16="http://schemas.microsoft.com/office/drawing/2014/main" id="{DE28BE4E-1A59-46FF-810A-A8F9A46F70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358692" y="6026253"/>
              <a:ext cx="118747"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0" y="1"/>
                    <a:pt x="36" y="24"/>
                    <a:pt x="21" y="27"/>
                  </a:cubicBezTo>
                  <a:cubicBezTo>
                    <a:pt x="1" y="26"/>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8" name="Freeform 92">
              <a:extLst>
                <a:ext uri="{FF2B5EF4-FFF2-40B4-BE49-F238E27FC236}">
                  <a16:creationId xmlns:a16="http://schemas.microsoft.com/office/drawing/2014/main" id="{41281533-9B25-42A4-9F50-34B4F24C0E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02813" y="5963033"/>
              <a:ext cx="140901" cy="102819"/>
            </a:xfrm>
            <a:custGeom>
              <a:avLst/>
              <a:gdLst>
                <a:gd name="T0" fmla="*/ 28 w 43"/>
                <a:gd name="T1" fmla="*/ 0 h 34"/>
                <a:gd name="T2" fmla="*/ 41 w 43"/>
                <a:gd name="T3" fmla="*/ 21 h 34"/>
                <a:gd name="T4" fmla="*/ 28 w 43"/>
                <a:gd name="T5" fmla="*/ 0 h 34"/>
              </a:gdLst>
              <a:ahLst/>
              <a:cxnLst>
                <a:cxn ang="0">
                  <a:pos x="T0" y="T1"/>
                </a:cxn>
                <a:cxn ang="0">
                  <a:pos x="T2" y="T3"/>
                </a:cxn>
                <a:cxn ang="0">
                  <a:pos x="T4" y="T5"/>
                </a:cxn>
              </a:cxnLst>
              <a:rect l="0" t="0" r="r" b="b"/>
              <a:pathLst>
                <a:path w="43" h="34">
                  <a:moveTo>
                    <a:pt x="28" y="0"/>
                  </a:moveTo>
                  <a:cubicBezTo>
                    <a:pt x="35" y="1"/>
                    <a:pt x="43" y="11"/>
                    <a:pt x="41" y="21"/>
                  </a:cubicBezTo>
                  <a:cubicBezTo>
                    <a:pt x="23" y="34"/>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19" name="Freeform 93">
              <a:extLst>
                <a:ext uri="{FF2B5EF4-FFF2-40B4-BE49-F238E27FC236}">
                  <a16:creationId xmlns:a16="http://schemas.microsoft.com/office/drawing/2014/main" id="{E5B56BED-7578-4E42-889D-34AA58F679E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28451" y="6033253"/>
              <a:ext cx="127608" cy="79154"/>
            </a:xfrm>
            <a:custGeom>
              <a:avLst/>
              <a:gdLst>
                <a:gd name="T0" fmla="*/ 23 w 39"/>
                <a:gd name="T1" fmla="*/ 0 h 26"/>
                <a:gd name="T2" fmla="*/ 19 w 39"/>
                <a:gd name="T3" fmla="*/ 26 h 26"/>
                <a:gd name="T4" fmla="*/ 23 w 39"/>
                <a:gd name="T5" fmla="*/ 0 h 26"/>
              </a:gdLst>
              <a:ahLst/>
              <a:cxnLst>
                <a:cxn ang="0">
                  <a:pos x="T0" y="T1"/>
                </a:cxn>
                <a:cxn ang="0">
                  <a:pos x="T2" y="T3"/>
                </a:cxn>
                <a:cxn ang="0">
                  <a:pos x="T4" y="T5"/>
                </a:cxn>
              </a:cxnLst>
              <a:rect l="0" t="0" r="r" b="b"/>
              <a:pathLst>
                <a:path w="39" h="26">
                  <a:moveTo>
                    <a:pt x="23" y="0"/>
                  </a:moveTo>
                  <a:cubicBezTo>
                    <a:pt x="39" y="4"/>
                    <a:pt x="34" y="25"/>
                    <a:pt x="19" y="26"/>
                  </a:cubicBezTo>
                  <a:cubicBezTo>
                    <a:pt x="0" y="20"/>
                    <a:pt x="7" y="4"/>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0" name="Freeform 94">
              <a:extLst>
                <a:ext uri="{FF2B5EF4-FFF2-40B4-BE49-F238E27FC236}">
                  <a16:creationId xmlns:a16="http://schemas.microsoft.com/office/drawing/2014/main" id="{583E2F4A-E235-4600-A80D-18C1C36EE5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15258" y="6071681"/>
              <a:ext cx="138242" cy="102819"/>
            </a:xfrm>
            <a:custGeom>
              <a:avLst/>
              <a:gdLst>
                <a:gd name="T0" fmla="*/ 29 w 42"/>
                <a:gd name="T1" fmla="*/ 1 h 34"/>
                <a:gd name="T2" fmla="*/ 40 w 42"/>
                <a:gd name="T3" fmla="*/ 20 h 34"/>
                <a:gd name="T4" fmla="*/ 29 w 42"/>
                <a:gd name="T5" fmla="*/ 1 h 34"/>
              </a:gdLst>
              <a:ahLst/>
              <a:cxnLst>
                <a:cxn ang="0">
                  <a:pos x="T0" y="T1"/>
                </a:cxn>
                <a:cxn ang="0">
                  <a:pos x="T2" y="T3"/>
                </a:cxn>
                <a:cxn ang="0">
                  <a:pos x="T4" y="T5"/>
                </a:cxn>
              </a:cxnLst>
              <a:rect l="0" t="0" r="r" b="b"/>
              <a:pathLst>
                <a:path w="42" h="34">
                  <a:moveTo>
                    <a:pt x="29" y="1"/>
                  </a:moveTo>
                  <a:cubicBezTo>
                    <a:pt x="38" y="0"/>
                    <a:pt x="42" y="12"/>
                    <a:pt x="40" y="20"/>
                  </a:cubicBezTo>
                  <a:cubicBezTo>
                    <a:pt x="22" y="34"/>
                    <a:pt x="0" y="9"/>
                    <a:pt x="2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1" name="Freeform 95">
              <a:extLst>
                <a:ext uri="{FF2B5EF4-FFF2-40B4-BE49-F238E27FC236}">
                  <a16:creationId xmlns:a16="http://schemas.microsoft.com/office/drawing/2014/main" id="{A3CF799A-9839-4CB1-9381-DCC0C1FE1B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97627" y="6015784"/>
              <a:ext cx="117860" cy="81603"/>
            </a:xfrm>
            <a:custGeom>
              <a:avLst/>
              <a:gdLst>
                <a:gd name="T0" fmla="*/ 19 w 36"/>
                <a:gd name="T1" fmla="*/ 1 h 27"/>
                <a:gd name="T2" fmla="*/ 21 w 36"/>
                <a:gd name="T3" fmla="*/ 27 h 27"/>
                <a:gd name="T4" fmla="*/ 19 w 36"/>
                <a:gd name="T5" fmla="*/ 1 h 27"/>
              </a:gdLst>
              <a:ahLst/>
              <a:cxnLst>
                <a:cxn ang="0">
                  <a:pos x="T0" y="T1"/>
                </a:cxn>
                <a:cxn ang="0">
                  <a:pos x="T2" y="T3"/>
                </a:cxn>
                <a:cxn ang="0">
                  <a:pos x="T4" y="T5"/>
                </a:cxn>
              </a:cxnLst>
              <a:rect l="0" t="0" r="r" b="b"/>
              <a:pathLst>
                <a:path w="36" h="27">
                  <a:moveTo>
                    <a:pt x="19" y="1"/>
                  </a:moveTo>
                  <a:cubicBezTo>
                    <a:pt x="31" y="2"/>
                    <a:pt x="36" y="24"/>
                    <a:pt x="21" y="27"/>
                  </a:cubicBezTo>
                  <a:cubicBezTo>
                    <a:pt x="1" y="27"/>
                    <a:pt x="0" y="0"/>
                    <a:pt x="19"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2" name="Freeform 96">
              <a:extLst>
                <a:ext uri="{FF2B5EF4-FFF2-40B4-BE49-F238E27FC236}">
                  <a16:creationId xmlns:a16="http://schemas.microsoft.com/office/drawing/2014/main" id="{FCC7DD6E-E0E5-46B9-81B7-3B2F7B33326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16034" y="6022312"/>
              <a:ext cx="147104" cy="108531"/>
            </a:xfrm>
            <a:custGeom>
              <a:avLst/>
              <a:gdLst>
                <a:gd name="T0" fmla="*/ 28 w 45"/>
                <a:gd name="T1" fmla="*/ 0 h 36"/>
                <a:gd name="T2" fmla="*/ 41 w 45"/>
                <a:gd name="T3" fmla="*/ 20 h 36"/>
                <a:gd name="T4" fmla="*/ 28 w 45"/>
                <a:gd name="T5" fmla="*/ 0 h 36"/>
              </a:gdLst>
              <a:ahLst/>
              <a:cxnLst>
                <a:cxn ang="0">
                  <a:pos x="T0" y="T1"/>
                </a:cxn>
                <a:cxn ang="0">
                  <a:pos x="T2" y="T3"/>
                </a:cxn>
                <a:cxn ang="0">
                  <a:pos x="T4" y="T5"/>
                </a:cxn>
              </a:cxnLst>
              <a:rect l="0" t="0" r="r" b="b"/>
              <a:pathLst>
                <a:path w="45" h="36">
                  <a:moveTo>
                    <a:pt x="28" y="0"/>
                  </a:moveTo>
                  <a:cubicBezTo>
                    <a:pt x="32" y="0"/>
                    <a:pt x="45" y="13"/>
                    <a:pt x="41" y="20"/>
                  </a:cubicBezTo>
                  <a:cubicBezTo>
                    <a:pt x="24"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3" name="Freeform 97">
              <a:extLst>
                <a:ext uri="{FF2B5EF4-FFF2-40B4-BE49-F238E27FC236}">
                  <a16:creationId xmlns:a16="http://schemas.microsoft.com/office/drawing/2014/main" id="{0D5C974E-4B43-4FFA-8230-DB0E1993C3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09702" y="6024760"/>
              <a:ext cx="190526" cy="121588"/>
            </a:xfrm>
            <a:custGeom>
              <a:avLst/>
              <a:gdLst>
                <a:gd name="T0" fmla="*/ 42 w 58"/>
                <a:gd name="T1" fmla="*/ 0 h 40"/>
                <a:gd name="T2" fmla="*/ 53 w 58"/>
                <a:gd name="T3" fmla="*/ 17 h 40"/>
                <a:gd name="T4" fmla="*/ 42 w 58"/>
                <a:gd name="T5" fmla="*/ 0 h 40"/>
              </a:gdLst>
              <a:ahLst/>
              <a:cxnLst>
                <a:cxn ang="0">
                  <a:pos x="T0" y="T1"/>
                </a:cxn>
                <a:cxn ang="0">
                  <a:pos x="T2" y="T3"/>
                </a:cxn>
                <a:cxn ang="0">
                  <a:pos x="T4" y="T5"/>
                </a:cxn>
              </a:cxnLst>
              <a:rect l="0" t="0" r="r" b="b"/>
              <a:pathLst>
                <a:path w="58" h="40">
                  <a:moveTo>
                    <a:pt x="42" y="0"/>
                  </a:moveTo>
                  <a:cubicBezTo>
                    <a:pt x="52" y="0"/>
                    <a:pt x="50" y="9"/>
                    <a:pt x="53" y="17"/>
                  </a:cubicBezTo>
                  <a:cubicBezTo>
                    <a:pt x="58" y="40"/>
                    <a:pt x="0" y="6"/>
                    <a:pt x="4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4" name="Freeform 98">
              <a:extLst>
                <a:ext uri="{FF2B5EF4-FFF2-40B4-BE49-F238E27FC236}">
                  <a16:creationId xmlns:a16="http://schemas.microsoft.com/office/drawing/2014/main" id="{3C1174EE-071E-4421-BD9C-2C2D84190D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91294" y="6024760"/>
              <a:ext cx="147990" cy="79154"/>
            </a:xfrm>
            <a:custGeom>
              <a:avLst/>
              <a:gdLst>
                <a:gd name="T0" fmla="*/ 23 w 45"/>
                <a:gd name="T1" fmla="*/ 0 h 26"/>
                <a:gd name="T2" fmla="*/ 30 w 45"/>
                <a:gd name="T3" fmla="*/ 26 h 26"/>
                <a:gd name="T4" fmla="*/ 23 w 45"/>
                <a:gd name="T5" fmla="*/ 0 h 26"/>
              </a:gdLst>
              <a:ahLst/>
              <a:cxnLst>
                <a:cxn ang="0">
                  <a:pos x="T0" y="T1"/>
                </a:cxn>
                <a:cxn ang="0">
                  <a:pos x="T2" y="T3"/>
                </a:cxn>
                <a:cxn ang="0">
                  <a:pos x="T4" y="T5"/>
                </a:cxn>
              </a:cxnLst>
              <a:rect l="0" t="0" r="r" b="b"/>
              <a:pathLst>
                <a:path w="45" h="26">
                  <a:moveTo>
                    <a:pt x="23" y="0"/>
                  </a:moveTo>
                  <a:cubicBezTo>
                    <a:pt x="33" y="2"/>
                    <a:pt x="45" y="21"/>
                    <a:pt x="30" y="26"/>
                  </a:cubicBezTo>
                  <a:cubicBezTo>
                    <a:pt x="10" y="24"/>
                    <a:pt x="0" y="8"/>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5" name="Freeform 99">
              <a:extLst>
                <a:ext uri="{FF2B5EF4-FFF2-40B4-BE49-F238E27FC236}">
                  <a16:creationId xmlns:a16="http://schemas.microsoft.com/office/drawing/2014/main" id="{6F280CAD-1F1B-4F43-99A3-B2EC2A7F30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084479" y="6024758"/>
              <a:ext cx="219770" cy="121588"/>
            </a:xfrm>
            <a:custGeom>
              <a:avLst/>
              <a:gdLst>
                <a:gd name="T0" fmla="*/ 36 w 67"/>
                <a:gd name="T1" fmla="*/ 0 h 40"/>
                <a:gd name="T2" fmla="*/ 44 w 67"/>
                <a:gd name="T3" fmla="*/ 2 h 40"/>
                <a:gd name="T4" fmla="*/ 31 w 67"/>
                <a:gd name="T5" fmla="*/ 2 h 40"/>
                <a:gd name="T6" fmla="*/ 36 w 67"/>
                <a:gd name="T7" fmla="*/ 0 h 40"/>
              </a:gdLst>
              <a:ahLst/>
              <a:cxnLst>
                <a:cxn ang="0">
                  <a:pos x="T0" y="T1"/>
                </a:cxn>
                <a:cxn ang="0">
                  <a:pos x="T2" y="T3"/>
                </a:cxn>
                <a:cxn ang="0">
                  <a:pos x="T4" y="T5"/>
                </a:cxn>
                <a:cxn ang="0">
                  <a:pos x="T6" y="T7"/>
                </a:cxn>
              </a:cxnLst>
              <a:rect l="0" t="0" r="r" b="b"/>
              <a:pathLst>
                <a:path w="67" h="40">
                  <a:moveTo>
                    <a:pt x="36" y="0"/>
                  </a:moveTo>
                  <a:cubicBezTo>
                    <a:pt x="39" y="3"/>
                    <a:pt x="41" y="0"/>
                    <a:pt x="44" y="2"/>
                  </a:cubicBezTo>
                  <a:cubicBezTo>
                    <a:pt x="67" y="40"/>
                    <a:pt x="0" y="25"/>
                    <a:pt x="31" y="2"/>
                  </a:cubicBezTo>
                  <a:cubicBezTo>
                    <a:pt x="24" y="11"/>
                    <a:pt x="31" y="5"/>
                    <a:pt x="3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6" name="Freeform 100">
              <a:extLst>
                <a:ext uri="{FF2B5EF4-FFF2-40B4-BE49-F238E27FC236}">
                  <a16:creationId xmlns:a16="http://schemas.microsoft.com/office/drawing/2014/main" id="{9C83D9FD-E06E-407B-BA7C-2C2AD5B16C2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536827" y="6024759"/>
              <a:ext cx="128495" cy="93843"/>
            </a:xfrm>
            <a:custGeom>
              <a:avLst/>
              <a:gdLst>
                <a:gd name="T0" fmla="*/ 28 w 39"/>
                <a:gd name="T1" fmla="*/ 1 h 31"/>
                <a:gd name="T2" fmla="*/ 39 w 39"/>
                <a:gd name="T3" fmla="*/ 21 h 31"/>
                <a:gd name="T4" fmla="*/ 28 w 39"/>
                <a:gd name="T5" fmla="*/ 1 h 31"/>
              </a:gdLst>
              <a:ahLst/>
              <a:cxnLst>
                <a:cxn ang="0">
                  <a:pos x="T0" y="T1"/>
                </a:cxn>
                <a:cxn ang="0">
                  <a:pos x="T2" y="T3"/>
                </a:cxn>
                <a:cxn ang="0">
                  <a:pos x="T4" y="T5"/>
                </a:cxn>
              </a:cxnLst>
              <a:rect l="0" t="0" r="r" b="b"/>
              <a:pathLst>
                <a:path w="39" h="31">
                  <a:moveTo>
                    <a:pt x="28" y="1"/>
                  </a:moveTo>
                  <a:cubicBezTo>
                    <a:pt x="38" y="0"/>
                    <a:pt x="38" y="12"/>
                    <a:pt x="39" y="21"/>
                  </a:cubicBezTo>
                  <a:cubicBezTo>
                    <a:pt x="18" y="31"/>
                    <a:pt x="0" y="12"/>
                    <a:pt x="28"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7" name="Freeform 101">
              <a:extLst>
                <a:ext uri="{FF2B5EF4-FFF2-40B4-BE49-F238E27FC236}">
                  <a16:creationId xmlns:a16="http://schemas.microsoft.com/office/drawing/2014/main" id="{A1CACEBA-A7A9-45FB-897A-888150011BC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734040" y="6031289"/>
              <a:ext cx="138242" cy="81603"/>
            </a:xfrm>
            <a:custGeom>
              <a:avLst/>
              <a:gdLst>
                <a:gd name="T0" fmla="*/ 22 w 42"/>
                <a:gd name="T1" fmla="*/ 0 h 27"/>
                <a:gd name="T2" fmla="*/ 14 w 42"/>
                <a:gd name="T3" fmla="*/ 25 h 27"/>
                <a:gd name="T4" fmla="*/ 22 w 42"/>
                <a:gd name="T5" fmla="*/ 0 h 27"/>
              </a:gdLst>
              <a:ahLst/>
              <a:cxnLst>
                <a:cxn ang="0">
                  <a:pos x="T0" y="T1"/>
                </a:cxn>
                <a:cxn ang="0">
                  <a:pos x="T2" y="T3"/>
                </a:cxn>
                <a:cxn ang="0">
                  <a:pos x="T4" y="T5"/>
                </a:cxn>
              </a:cxnLst>
              <a:rect l="0" t="0" r="r" b="b"/>
              <a:pathLst>
                <a:path w="42" h="27">
                  <a:moveTo>
                    <a:pt x="22" y="0"/>
                  </a:moveTo>
                  <a:cubicBezTo>
                    <a:pt x="42" y="7"/>
                    <a:pt x="28" y="27"/>
                    <a:pt x="14" y="25"/>
                  </a:cubicBezTo>
                  <a:cubicBezTo>
                    <a:pt x="0" y="18"/>
                    <a:pt x="9" y="2"/>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8" name="Freeform 104">
              <a:extLst>
                <a:ext uri="{FF2B5EF4-FFF2-40B4-BE49-F238E27FC236}">
                  <a16:creationId xmlns:a16="http://schemas.microsoft.com/office/drawing/2014/main" id="{4A695BE5-DE27-460F-845F-45BB814FE35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23391" y="6040264"/>
              <a:ext cx="7089"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29" name="Freeform 113">
              <a:extLst>
                <a:ext uri="{FF2B5EF4-FFF2-40B4-BE49-F238E27FC236}">
                  <a16:creationId xmlns:a16="http://schemas.microsoft.com/office/drawing/2014/main" id="{77CDD712-F443-4EDC-B663-5EC5ACD7DB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11612" y="6085961"/>
              <a:ext cx="9748" cy="8977"/>
            </a:xfrm>
            <a:custGeom>
              <a:avLst/>
              <a:gdLst>
                <a:gd name="T0" fmla="*/ 1 w 3"/>
                <a:gd name="T1" fmla="*/ 0 h 3"/>
                <a:gd name="T2" fmla="*/ 3 w 3"/>
                <a:gd name="T3" fmla="*/ 1 h 3"/>
                <a:gd name="T4" fmla="*/ 1 w 3"/>
                <a:gd name="T5" fmla="*/ 0 h 3"/>
              </a:gdLst>
              <a:ahLst/>
              <a:cxnLst>
                <a:cxn ang="0">
                  <a:pos x="T0" y="T1"/>
                </a:cxn>
                <a:cxn ang="0">
                  <a:pos x="T2" y="T3"/>
                </a:cxn>
                <a:cxn ang="0">
                  <a:pos x="T4" y="T5"/>
                </a:cxn>
              </a:cxnLst>
              <a:rect l="0" t="0" r="r" b="b"/>
              <a:pathLst>
                <a:path w="3" h="3">
                  <a:moveTo>
                    <a:pt x="1" y="0"/>
                  </a:moveTo>
                  <a:cubicBezTo>
                    <a:pt x="1" y="0"/>
                    <a:pt x="2" y="1"/>
                    <a:pt x="3" y="1"/>
                  </a:cubicBezTo>
                  <a:cubicBezTo>
                    <a:pt x="2" y="3"/>
                    <a:pt x="0" y="1"/>
                    <a:pt x="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0" name="Freeform 114">
              <a:extLst>
                <a:ext uri="{FF2B5EF4-FFF2-40B4-BE49-F238E27FC236}">
                  <a16:creationId xmlns:a16="http://schemas.microsoft.com/office/drawing/2014/main" id="{007246F1-084B-45D9-BDD9-99BB53F6C9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78066" y="6085961"/>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1"/>
                    <a:pt x="2" y="2"/>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1" name="Freeform 115">
              <a:extLst>
                <a:ext uri="{FF2B5EF4-FFF2-40B4-BE49-F238E27FC236}">
                  <a16:creationId xmlns:a16="http://schemas.microsoft.com/office/drawing/2014/main" id="{1EFA42E9-27C0-423D-93C8-794A9683FC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40920" y="6091674"/>
              <a:ext cx="6204" cy="5712"/>
            </a:xfrm>
            <a:custGeom>
              <a:avLst/>
              <a:gdLst>
                <a:gd name="T0" fmla="*/ 0 w 2"/>
                <a:gd name="T1" fmla="*/ 0 h 2"/>
                <a:gd name="T2" fmla="*/ 1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2" name="Freeform 120">
              <a:extLst>
                <a:ext uri="{FF2B5EF4-FFF2-40B4-BE49-F238E27FC236}">
                  <a16:creationId xmlns:a16="http://schemas.microsoft.com/office/drawing/2014/main" id="{DFCCEBA8-5961-480A-9134-51605F650B8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1632" y="6320599"/>
              <a:ext cx="121406" cy="66913"/>
            </a:xfrm>
            <a:custGeom>
              <a:avLst/>
              <a:gdLst>
                <a:gd name="T0" fmla="*/ 19 w 37"/>
                <a:gd name="T1" fmla="*/ 0 h 22"/>
                <a:gd name="T2" fmla="*/ 20 w 37"/>
                <a:gd name="T3" fmla="*/ 22 h 22"/>
                <a:gd name="T4" fmla="*/ 19 w 37"/>
                <a:gd name="T5" fmla="*/ 0 h 22"/>
              </a:gdLst>
              <a:ahLst/>
              <a:cxnLst>
                <a:cxn ang="0">
                  <a:pos x="T0" y="T1"/>
                </a:cxn>
                <a:cxn ang="0">
                  <a:pos x="T2" y="T3"/>
                </a:cxn>
                <a:cxn ang="0">
                  <a:pos x="T4" y="T5"/>
                </a:cxn>
              </a:cxnLst>
              <a:rect l="0" t="0" r="r" b="b"/>
              <a:pathLst>
                <a:path w="37" h="22">
                  <a:moveTo>
                    <a:pt x="19" y="0"/>
                  </a:moveTo>
                  <a:cubicBezTo>
                    <a:pt x="35" y="2"/>
                    <a:pt x="37" y="21"/>
                    <a:pt x="20" y="22"/>
                  </a:cubicBezTo>
                  <a:cubicBezTo>
                    <a:pt x="7" y="18"/>
                    <a:pt x="0" y="6"/>
                    <a:pt x="19"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3" name="Freeform 121">
              <a:extLst>
                <a:ext uri="{FF2B5EF4-FFF2-40B4-BE49-F238E27FC236}">
                  <a16:creationId xmlns:a16="http://schemas.microsoft.com/office/drawing/2014/main" id="{00B8B62E-6551-4805-BD5A-5188FE5D3A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187481" y="6343820"/>
              <a:ext cx="133812" cy="84866"/>
            </a:xfrm>
            <a:custGeom>
              <a:avLst/>
              <a:gdLst>
                <a:gd name="T0" fmla="*/ 26 w 41"/>
                <a:gd name="T1" fmla="*/ 0 h 28"/>
                <a:gd name="T2" fmla="*/ 38 w 41"/>
                <a:gd name="T3" fmla="*/ 19 h 28"/>
                <a:gd name="T4" fmla="*/ 26 w 41"/>
                <a:gd name="T5" fmla="*/ 0 h 28"/>
              </a:gdLst>
              <a:ahLst/>
              <a:cxnLst>
                <a:cxn ang="0">
                  <a:pos x="T0" y="T1"/>
                </a:cxn>
                <a:cxn ang="0">
                  <a:pos x="T2" y="T3"/>
                </a:cxn>
                <a:cxn ang="0">
                  <a:pos x="T4" y="T5"/>
                </a:cxn>
              </a:cxnLst>
              <a:rect l="0" t="0" r="r" b="b"/>
              <a:pathLst>
                <a:path w="41" h="28">
                  <a:moveTo>
                    <a:pt x="26" y="0"/>
                  </a:moveTo>
                  <a:cubicBezTo>
                    <a:pt x="33" y="0"/>
                    <a:pt x="41" y="10"/>
                    <a:pt x="38" y="19"/>
                  </a:cubicBezTo>
                  <a:cubicBezTo>
                    <a:pt x="16" y="28"/>
                    <a:pt x="0" y="10"/>
                    <a:pt x="26"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4" name="Freeform 125">
              <a:extLst>
                <a:ext uri="{FF2B5EF4-FFF2-40B4-BE49-F238E27FC236}">
                  <a16:creationId xmlns:a16="http://schemas.microsoft.com/office/drawing/2014/main" id="{EB635BC8-61BC-44D5-AA11-9A308B3BA49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973495" y="6338959"/>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5" name="Freeform 126">
              <a:extLst>
                <a:ext uri="{FF2B5EF4-FFF2-40B4-BE49-F238E27FC236}">
                  <a16:creationId xmlns:a16="http://schemas.microsoft.com/office/drawing/2014/main" id="{3C0CF799-2713-48A8-94DF-F8CB5F33243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10307" y="6350793"/>
              <a:ext cx="151535" cy="79154"/>
            </a:xfrm>
            <a:custGeom>
              <a:avLst/>
              <a:gdLst>
                <a:gd name="T0" fmla="*/ 23 w 46"/>
                <a:gd name="T1" fmla="*/ 0 h 26"/>
                <a:gd name="T2" fmla="*/ 29 w 46"/>
                <a:gd name="T3" fmla="*/ 26 h 26"/>
                <a:gd name="T4" fmla="*/ 23 w 46"/>
                <a:gd name="T5" fmla="*/ 0 h 26"/>
              </a:gdLst>
              <a:ahLst/>
              <a:cxnLst>
                <a:cxn ang="0">
                  <a:pos x="T0" y="T1"/>
                </a:cxn>
                <a:cxn ang="0">
                  <a:pos x="T2" y="T3"/>
                </a:cxn>
                <a:cxn ang="0">
                  <a:pos x="T4" y="T5"/>
                </a:cxn>
              </a:cxnLst>
              <a:rect l="0" t="0" r="r" b="b"/>
              <a:pathLst>
                <a:path w="46" h="26">
                  <a:moveTo>
                    <a:pt x="23" y="0"/>
                  </a:moveTo>
                  <a:cubicBezTo>
                    <a:pt x="32" y="2"/>
                    <a:pt x="46" y="22"/>
                    <a:pt x="29" y="26"/>
                  </a:cubicBezTo>
                  <a:cubicBezTo>
                    <a:pt x="10" y="24"/>
                    <a:pt x="0" y="9"/>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6" name="Freeform 127">
              <a:extLst>
                <a:ext uri="{FF2B5EF4-FFF2-40B4-BE49-F238E27FC236}">
                  <a16:creationId xmlns:a16="http://schemas.microsoft.com/office/drawing/2014/main" id="{52A7149F-5A3F-4537-981A-974C7409CAF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85091" y="6350792"/>
              <a:ext cx="137356" cy="79154"/>
            </a:xfrm>
            <a:custGeom>
              <a:avLst/>
              <a:gdLst>
                <a:gd name="T0" fmla="*/ 28 w 42"/>
                <a:gd name="T1" fmla="*/ 0 h 26"/>
                <a:gd name="T2" fmla="*/ 23 w 42"/>
                <a:gd name="T3" fmla="*/ 26 h 26"/>
                <a:gd name="T4" fmla="*/ 28 w 42"/>
                <a:gd name="T5" fmla="*/ 0 h 26"/>
              </a:gdLst>
              <a:ahLst/>
              <a:cxnLst>
                <a:cxn ang="0">
                  <a:pos x="T0" y="T1"/>
                </a:cxn>
                <a:cxn ang="0">
                  <a:pos x="T2" y="T3"/>
                </a:cxn>
                <a:cxn ang="0">
                  <a:pos x="T4" y="T5"/>
                </a:cxn>
              </a:cxnLst>
              <a:rect l="0" t="0" r="r" b="b"/>
              <a:pathLst>
                <a:path w="42" h="26">
                  <a:moveTo>
                    <a:pt x="28" y="0"/>
                  </a:moveTo>
                  <a:cubicBezTo>
                    <a:pt x="42" y="4"/>
                    <a:pt x="38" y="23"/>
                    <a:pt x="23" y="26"/>
                  </a:cubicBezTo>
                  <a:cubicBezTo>
                    <a:pt x="0" y="26"/>
                    <a:pt x="8" y="5"/>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7" name="Freeform 128">
              <a:extLst>
                <a:ext uri="{FF2B5EF4-FFF2-40B4-BE49-F238E27FC236}">
                  <a16:creationId xmlns:a16="http://schemas.microsoft.com/office/drawing/2014/main" id="{5D7163FE-5ADD-41E7-985B-F95E7E04840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412281" y="6354055"/>
              <a:ext cx="131153" cy="78339"/>
            </a:xfrm>
            <a:custGeom>
              <a:avLst/>
              <a:gdLst>
                <a:gd name="T0" fmla="*/ 18 w 40"/>
                <a:gd name="T1" fmla="*/ 0 h 26"/>
                <a:gd name="T2" fmla="*/ 7 w 40"/>
                <a:gd name="T3" fmla="*/ 20 h 26"/>
                <a:gd name="T4" fmla="*/ 18 w 40"/>
                <a:gd name="T5" fmla="*/ 0 h 26"/>
              </a:gdLst>
              <a:ahLst/>
              <a:cxnLst>
                <a:cxn ang="0">
                  <a:pos x="T0" y="T1"/>
                </a:cxn>
                <a:cxn ang="0">
                  <a:pos x="T2" y="T3"/>
                </a:cxn>
                <a:cxn ang="0">
                  <a:pos x="T4" y="T5"/>
                </a:cxn>
              </a:cxnLst>
              <a:rect l="0" t="0" r="r" b="b"/>
              <a:pathLst>
                <a:path w="40" h="26">
                  <a:moveTo>
                    <a:pt x="18" y="0"/>
                  </a:moveTo>
                  <a:cubicBezTo>
                    <a:pt x="40" y="9"/>
                    <a:pt x="28" y="26"/>
                    <a:pt x="7" y="20"/>
                  </a:cubicBezTo>
                  <a:cubicBezTo>
                    <a:pt x="0" y="8"/>
                    <a:pt x="6" y="1"/>
                    <a:pt x="1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8" name="Freeform 129">
              <a:extLst>
                <a:ext uri="{FF2B5EF4-FFF2-40B4-BE49-F238E27FC236}">
                  <a16:creationId xmlns:a16="http://schemas.microsoft.com/office/drawing/2014/main" id="{FA796F21-7CE5-4483-A137-919B3D433B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360077" y="6354055"/>
              <a:ext cx="147990" cy="109348"/>
            </a:xfrm>
            <a:custGeom>
              <a:avLst/>
              <a:gdLst>
                <a:gd name="T0" fmla="*/ 28 w 45"/>
                <a:gd name="T1" fmla="*/ 0 h 36"/>
                <a:gd name="T2" fmla="*/ 42 w 45"/>
                <a:gd name="T3" fmla="*/ 20 h 36"/>
                <a:gd name="T4" fmla="*/ 28 w 45"/>
                <a:gd name="T5" fmla="*/ 0 h 36"/>
              </a:gdLst>
              <a:ahLst/>
              <a:cxnLst>
                <a:cxn ang="0">
                  <a:pos x="T0" y="T1"/>
                </a:cxn>
                <a:cxn ang="0">
                  <a:pos x="T2" y="T3"/>
                </a:cxn>
                <a:cxn ang="0">
                  <a:pos x="T4" y="T5"/>
                </a:cxn>
              </a:cxnLst>
              <a:rect l="0" t="0" r="r" b="b"/>
              <a:pathLst>
                <a:path w="45" h="36">
                  <a:moveTo>
                    <a:pt x="28" y="0"/>
                  </a:moveTo>
                  <a:cubicBezTo>
                    <a:pt x="34" y="1"/>
                    <a:pt x="45" y="11"/>
                    <a:pt x="42" y="20"/>
                  </a:cubicBezTo>
                  <a:cubicBezTo>
                    <a:pt x="25" y="36"/>
                    <a:pt x="0" y="7"/>
                    <a:pt x="28"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39" name="Freeform 133">
              <a:extLst>
                <a:ext uri="{FF2B5EF4-FFF2-40B4-BE49-F238E27FC236}">
                  <a16:creationId xmlns:a16="http://schemas.microsoft.com/office/drawing/2014/main" id="{89A8D3E3-3518-4738-B94E-F7DD9818D8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166893" y="6363033"/>
              <a:ext cx="137356" cy="100371"/>
            </a:xfrm>
            <a:custGeom>
              <a:avLst/>
              <a:gdLst>
                <a:gd name="T0" fmla="*/ 25 w 42"/>
                <a:gd name="T1" fmla="*/ 1 h 33"/>
                <a:gd name="T2" fmla="*/ 4 w 42"/>
                <a:gd name="T3" fmla="*/ 19 h 33"/>
                <a:gd name="T4" fmla="*/ 25 w 42"/>
                <a:gd name="T5" fmla="*/ 1 h 33"/>
              </a:gdLst>
              <a:ahLst/>
              <a:cxnLst>
                <a:cxn ang="0">
                  <a:pos x="T0" y="T1"/>
                </a:cxn>
                <a:cxn ang="0">
                  <a:pos x="T2" y="T3"/>
                </a:cxn>
                <a:cxn ang="0">
                  <a:pos x="T4" y="T5"/>
                </a:cxn>
              </a:cxnLst>
              <a:rect l="0" t="0" r="r" b="b"/>
              <a:pathLst>
                <a:path w="42" h="33">
                  <a:moveTo>
                    <a:pt x="25" y="1"/>
                  </a:moveTo>
                  <a:cubicBezTo>
                    <a:pt x="42" y="14"/>
                    <a:pt x="15" y="33"/>
                    <a:pt x="4" y="19"/>
                  </a:cubicBezTo>
                  <a:cubicBezTo>
                    <a:pt x="0" y="6"/>
                    <a:pt x="15" y="0"/>
                    <a:pt x="25" y="1"/>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0" name="Freeform 136">
              <a:extLst>
                <a:ext uri="{FF2B5EF4-FFF2-40B4-BE49-F238E27FC236}">
                  <a16:creationId xmlns:a16="http://schemas.microsoft.com/office/drawing/2014/main" id="{965D7305-50C2-4D93-8832-19DC70C5BD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28899" y="6292819"/>
              <a:ext cx="127608" cy="69362"/>
            </a:xfrm>
            <a:custGeom>
              <a:avLst/>
              <a:gdLst>
                <a:gd name="T0" fmla="*/ 21 w 39"/>
                <a:gd name="T1" fmla="*/ 0 h 23"/>
                <a:gd name="T2" fmla="*/ 22 w 39"/>
                <a:gd name="T3" fmla="*/ 23 h 23"/>
                <a:gd name="T4" fmla="*/ 21 w 39"/>
                <a:gd name="T5" fmla="*/ 0 h 23"/>
              </a:gdLst>
              <a:ahLst/>
              <a:cxnLst>
                <a:cxn ang="0">
                  <a:pos x="T0" y="T1"/>
                </a:cxn>
                <a:cxn ang="0">
                  <a:pos x="T2" y="T3"/>
                </a:cxn>
                <a:cxn ang="0">
                  <a:pos x="T4" y="T5"/>
                </a:cxn>
              </a:cxnLst>
              <a:rect l="0" t="0" r="r" b="b"/>
              <a:pathLst>
                <a:path w="39" h="23">
                  <a:moveTo>
                    <a:pt x="21" y="0"/>
                  </a:moveTo>
                  <a:cubicBezTo>
                    <a:pt x="37" y="0"/>
                    <a:pt x="39" y="22"/>
                    <a:pt x="22" y="23"/>
                  </a:cubicBezTo>
                  <a:cubicBezTo>
                    <a:pt x="7" y="22"/>
                    <a:pt x="0" y="5"/>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1" name="Freeform 137">
              <a:extLst>
                <a:ext uri="{FF2B5EF4-FFF2-40B4-BE49-F238E27FC236}">
                  <a16:creationId xmlns:a16="http://schemas.microsoft.com/office/drawing/2014/main" id="{04637E45-0880-40BC-B488-4EA4CA43562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928109" y="6378537"/>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2" name="Freeform 138">
              <a:extLst>
                <a:ext uri="{FF2B5EF4-FFF2-40B4-BE49-F238E27FC236}">
                  <a16:creationId xmlns:a16="http://schemas.microsoft.com/office/drawing/2014/main" id="{D938207F-A865-48E5-A15D-FD578BC59D8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675552" y="6380986"/>
              <a:ext cx="117860" cy="79154"/>
            </a:xfrm>
            <a:custGeom>
              <a:avLst/>
              <a:gdLst>
                <a:gd name="T0" fmla="*/ 21 w 36"/>
                <a:gd name="T1" fmla="*/ 0 h 26"/>
                <a:gd name="T2" fmla="*/ 21 w 36"/>
                <a:gd name="T3" fmla="*/ 26 h 26"/>
                <a:gd name="T4" fmla="*/ 21 w 36"/>
                <a:gd name="T5" fmla="*/ 0 h 26"/>
              </a:gdLst>
              <a:ahLst/>
              <a:cxnLst>
                <a:cxn ang="0">
                  <a:pos x="T0" y="T1"/>
                </a:cxn>
                <a:cxn ang="0">
                  <a:pos x="T2" y="T3"/>
                </a:cxn>
                <a:cxn ang="0">
                  <a:pos x="T4" y="T5"/>
                </a:cxn>
              </a:cxnLst>
              <a:rect l="0" t="0" r="r" b="b"/>
              <a:pathLst>
                <a:path w="36" h="26">
                  <a:moveTo>
                    <a:pt x="21" y="0"/>
                  </a:moveTo>
                  <a:cubicBezTo>
                    <a:pt x="32" y="4"/>
                    <a:pt x="36" y="23"/>
                    <a:pt x="21" y="26"/>
                  </a:cubicBezTo>
                  <a:cubicBezTo>
                    <a:pt x="1" y="24"/>
                    <a:pt x="0" y="2"/>
                    <a:pt x="21"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3" name="Freeform 140">
              <a:extLst>
                <a:ext uri="{FF2B5EF4-FFF2-40B4-BE49-F238E27FC236}">
                  <a16:creationId xmlns:a16="http://schemas.microsoft.com/office/drawing/2014/main" id="{DCD7108A-C70D-4FD9-B91A-0E9F9501AE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655091" y="6390777"/>
              <a:ext cx="137356" cy="96290"/>
            </a:xfrm>
            <a:custGeom>
              <a:avLst/>
              <a:gdLst>
                <a:gd name="T0" fmla="*/ 25 w 42"/>
                <a:gd name="T1" fmla="*/ 0 h 32"/>
                <a:gd name="T2" fmla="*/ 4 w 42"/>
                <a:gd name="T3" fmla="*/ 18 h 32"/>
                <a:gd name="T4" fmla="*/ 25 w 42"/>
                <a:gd name="T5" fmla="*/ 0 h 32"/>
              </a:gdLst>
              <a:ahLst/>
              <a:cxnLst>
                <a:cxn ang="0">
                  <a:pos x="T0" y="T1"/>
                </a:cxn>
                <a:cxn ang="0">
                  <a:pos x="T2" y="T3"/>
                </a:cxn>
                <a:cxn ang="0">
                  <a:pos x="T4" y="T5"/>
                </a:cxn>
              </a:cxnLst>
              <a:rect l="0" t="0" r="r" b="b"/>
              <a:pathLst>
                <a:path w="42" h="32">
                  <a:moveTo>
                    <a:pt x="25" y="0"/>
                  </a:moveTo>
                  <a:cubicBezTo>
                    <a:pt x="42" y="13"/>
                    <a:pt x="15" y="32"/>
                    <a:pt x="4" y="18"/>
                  </a:cubicBezTo>
                  <a:cubicBezTo>
                    <a:pt x="0" y="5"/>
                    <a:pt x="16" y="0"/>
                    <a:pt x="25"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4" name="Freeform 142">
              <a:extLst>
                <a:ext uri="{FF2B5EF4-FFF2-40B4-BE49-F238E27FC236}">
                  <a16:creationId xmlns:a16="http://schemas.microsoft.com/office/drawing/2014/main" id="{57FC30BB-0D8F-43B0-910E-7DDE8C9331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425652" y="6417706"/>
              <a:ext cx="3545" cy="571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1"/>
                    <a:pt x="1" y="2"/>
                  </a:cubicBezTo>
                  <a:cubicBezTo>
                    <a:pt x="0" y="2"/>
                    <a:pt x="0" y="1"/>
                    <a:pt x="0"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5" name="Freeform 125">
              <a:extLst>
                <a:ext uri="{FF2B5EF4-FFF2-40B4-BE49-F238E27FC236}">
                  <a16:creationId xmlns:a16="http://schemas.microsoft.com/office/drawing/2014/main" id="{7E9ACE65-00C6-4A75-8F61-CCADAF3EC1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88143" y="6331967"/>
              <a:ext cx="147990" cy="79154"/>
            </a:xfrm>
            <a:custGeom>
              <a:avLst/>
              <a:gdLst>
                <a:gd name="T0" fmla="*/ 22 w 45"/>
                <a:gd name="T1" fmla="*/ 0 h 26"/>
                <a:gd name="T2" fmla="*/ 28 w 45"/>
                <a:gd name="T3" fmla="*/ 26 h 26"/>
                <a:gd name="T4" fmla="*/ 22 w 45"/>
                <a:gd name="T5" fmla="*/ 0 h 26"/>
              </a:gdLst>
              <a:ahLst/>
              <a:cxnLst>
                <a:cxn ang="0">
                  <a:pos x="T0" y="T1"/>
                </a:cxn>
                <a:cxn ang="0">
                  <a:pos x="T2" y="T3"/>
                </a:cxn>
                <a:cxn ang="0">
                  <a:pos x="T4" y="T5"/>
                </a:cxn>
              </a:cxnLst>
              <a:rect l="0" t="0" r="r" b="b"/>
              <a:pathLst>
                <a:path w="45" h="26">
                  <a:moveTo>
                    <a:pt x="22" y="0"/>
                  </a:moveTo>
                  <a:cubicBezTo>
                    <a:pt x="32" y="2"/>
                    <a:pt x="45" y="22"/>
                    <a:pt x="28" y="26"/>
                  </a:cubicBezTo>
                  <a:cubicBezTo>
                    <a:pt x="9" y="24"/>
                    <a:pt x="0" y="9"/>
                    <a:pt x="22"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46" name="Freeform 137">
              <a:extLst>
                <a:ext uri="{FF2B5EF4-FFF2-40B4-BE49-F238E27FC236}">
                  <a16:creationId xmlns:a16="http://schemas.microsoft.com/office/drawing/2014/main" id="{A66BC798-DA88-404E-ABF9-4334D68972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115740" y="6064338"/>
              <a:ext cx="127608" cy="93843"/>
            </a:xfrm>
            <a:custGeom>
              <a:avLst/>
              <a:gdLst>
                <a:gd name="T0" fmla="*/ 23 w 39"/>
                <a:gd name="T1" fmla="*/ 0 h 31"/>
                <a:gd name="T2" fmla="*/ 17 w 39"/>
                <a:gd name="T3" fmla="*/ 26 h 31"/>
                <a:gd name="T4" fmla="*/ 23 w 39"/>
                <a:gd name="T5" fmla="*/ 0 h 31"/>
              </a:gdLst>
              <a:ahLst/>
              <a:cxnLst>
                <a:cxn ang="0">
                  <a:pos x="T0" y="T1"/>
                </a:cxn>
                <a:cxn ang="0">
                  <a:pos x="T2" y="T3"/>
                </a:cxn>
                <a:cxn ang="0">
                  <a:pos x="T4" y="T5"/>
                </a:cxn>
              </a:cxnLst>
              <a:rect l="0" t="0" r="r" b="b"/>
              <a:pathLst>
                <a:path w="39" h="31">
                  <a:moveTo>
                    <a:pt x="23" y="0"/>
                  </a:moveTo>
                  <a:cubicBezTo>
                    <a:pt x="39" y="3"/>
                    <a:pt x="39" y="31"/>
                    <a:pt x="17" y="26"/>
                  </a:cubicBezTo>
                  <a:cubicBezTo>
                    <a:pt x="0" y="6"/>
                    <a:pt x="15" y="5"/>
                    <a:pt x="23" y="0"/>
                  </a:cubicBezTo>
                  <a:close/>
                </a:path>
              </a:pathLst>
            </a:custGeom>
            <a:solidFill>
              <a:schemeClr val="bg2">
                <a:lumMod val="90000"/>
              </a:scheme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5" name="Star: 6 Points 4">
            <a:extLst>
              <a:ext uri="{FF2B5EF4-FFF2-40B4-BE49-F238E27FC236}">
                <a16:creationId xmlns:a16="http://schemas.microsoft.com/office/drawing/2014/main" id="{D4C953F0-4058-8780-8BAB-36CAF15351B4}"/>
              </a:ext>
            </a:extLst>
          </p:cNvPr>
          <p:cNvSpPr/>
          <p:nvPr/>
        </p:nvSpPr>
        <p:spPr>
          <a:xfrm>
            <a:off x="1001232" y="1072117"/>
            <a:ext cx="3659372" cy="3978348"/>
          </a:xfrm>
          <a:prstGeom prst="star6">
            <a:avLst/>
          </a:prstGeom>
          <a:solidFill>
            <a:srgbClr val="FFF4E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A7C993E-BF20-9DD7-EC1F-ACCBF566C796}"/>
              </a:ext>
            </a:extLst>
          </p:cNvPr>
          <p:cNvSpPr txBox="1"/>
          <p:nvPr/>
        </p:nvSpPr>
        <p:spPr>
          <a:xfrm>
            <a:off x="1878418" y="2675860"/>
            <a:ext cx="198120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000">
                <a:solidFill>
                  <a:srgbClr val="323232"/>
                </a:solidFill>
                <a:latin typeface="Modern Love"/>
                <a:ea typeface="+mn-lt"/>
                <a:cs typeface="+mn-lt"/>
              </a:rPr>
              <a:t>Control</a:t>
            </a:r>
            <a:endParaRPr lang="en-US">
              <a:latin typeface="Modern Love"/>
            </a:endParaRPr>
          </a:p>
        </p:txBody>
      </p:sp>
      <p:pic>
        <p:nvPicPr>
          <p:cNvPr id="10" name="Picture 9">
            <a:extLst>
              <a:ext uri="{FF2B5EF4-FFF2-40B4-BE49-F238E27FC236}">
                <a16:creationId xmlns:a16="http://schemas.microsoft.com/office/drawing/2014/main" id="{A71E6442-AB6C-4E6F-BDC5-17132FA1DE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09149" y="3320830"/>
            <a:ext cx="1729636" cy="1729636"/>
          </a:xfrm>
          <a:prstGeom prst="rect">
            <a:avLst/>
          </a:prstGeom>
        </p:spPr>
      </p:pic>
      <p:pic>
        <p:nvPicPr>
          <p:cNvPr id="14" name="Audio 13">
            <a:hlinkClick r:id="" action="ppaction://media"/>
            <a:extLst>
              <a:ext uri="{FF2B5EF4-FFF2-40B4-BE49-F238E27FC236}">
                <a16:creationId xmlns:a16="http://schemas.microsoft.com/office/drawing/2014/main" id="{290D5E21-BA49-4164-6205-A35B7399726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3605050118"/>
      </p:ext>
    </p:extLst>
  </p:cSld>
  <p:clrMapOvr>
    <a:masterClrMapping/>
  </p:clrMapOvr>
  <mc:AlternateContent xmlns:mc="http://schemas.openxmlformats.org/markup-compatibility/2006" xmlns:p14="http://schemas.microsoft.com/office/powerpoint/2010/main">
    <mc:Choice Requires="p14">
      <p:transition p14:dur="250" advTm="80853">
        <p14:pan dir="d"/>
      </p:transition>
    </mc:Choice>
    <mc:Fallback xmlns="">
      <p:transition advTm="808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par>
                                <p:cTn id="7" presetID="10" presetClass="entr" presetSubtype="0" fill="hold" grpId="0" nodeType="withEffect">
                                  <p:stCondLst>
                                    <p:cond delay="2000"/>
                                  </p:stCondLst>
                                  <p:iterate type="lt">
                                    <p:tmPct val="10000"/>
                                  </p:iterate>
                                  <p:childTnLst>
                                    <p:set>
                                      <p:cBhvr>
                                        <p:cTn id="8" dur="1" fill="hold">
                                          <p:stCondLst>
                                            <p:cond delay="0"/>
                                          </p:stCondLst>
                                        </p:cTn>
                                        <p:tgtEl>
                                          <p:spTgt spid="3">
                                            <p:txEl>
                                              <p:pRg st="0" end="0"/>
                                            </p:txEl>
                                          </p:spTgt>
                                        </p:tgtEl>
                                        <p:attrNameLst>
                                          <p:attrName>style.visibility</p:attrName>
                                        </p:attrNameLst>
                                      </p:cBhvr>
                                      <p:to>
                                        <p:strVal val="visible"/>
                                      </p:to>
                                    </p:set>
                                    <p:animEffect transition="in" filter="fade">
                                      <p:cBhvr>
                                        <p:cTn id="9" dur="25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2000"/>
                                  </p:stCondLst>
                                  <p:iterate type="lt">
                                    <p:tmPct val="10000"/>
                                  </p:iterate>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5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2000"/>
                                  </p:stCondLst>
                                  <p:iterate type="lt">
                                    <p:tmPct val="10000"/>
                                  </p:iterate>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25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2000"/>
                                  </p:stCondLst>
                                  <p:iterate type="lt">
                                    <p:tmPct val="10000"/>
                                  </p:iterate>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25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2000"/>
                                  </p:stCondLst>
                                  <p:iterate type="lt">
                                    <p:tmPct val="10000"/>
                                  </p:iterate>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250"/>
                                        <p:tgtEl>
                                          <p:spTgt spid="3">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2000"/>
                                  </p:stCondLst>
                                  <p:iterate type="lt">
                                    <p:tmPct val="10000"/>
                                  </p:iterate>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25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4"/>
                </p:tgtEl>
              </p:cMediaNode>
            </p:audio>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86D7C-31FC-71BD-D3F9-B63C7E0AA506}"/>
              </a:ext>
            </a:extLst>
          </p:cNvPr>
          <p:cNvSpPr>
            <a:spLocks noGrp="1"/>
          </p:cNvSpPr>
          <p:nvPr>
            <p:ph type="title"/>
          </p:nvPr>
        </p:nvSpPr>
        <p:spPr>
          <a:xfrm>
            <a:off x="1030445" y="286515"/>
            <a:ext cx="9634011" cy="1325563"/>
          </a:xfrm>
        </p:spPr>
        <p:txBody>
          <a:bodyPr/>
          <a:lstStyle/>
          <a:p>
            <a:r>
              <a:rPr lang="en-US"/>
              <a:t>What is Clotech?</a:t>
            </a:r>
          </a:p>
        </p:txBody>
      </p:sp>
      <p:pic>
        <p:nvPicPr>
          <p:cNvPr id="4" name="Clotech's Intro">
            <a:hlinkClick r:id="" action="ppaction://media"/>
            <a:extLst>
              <a:ext uri="{FF2B5EF4-FFF2-40B4-BE49-F238E27FC236}">
                <a16:creationId xmlns:a16="http://schemas.microsoft.com/office/drawing/2014/main" id="{9E63F322-5CAF-2CC9-33AE-9DC9C58D8C4F}"/>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6"/>
          <a:stretch>
            <a:fillRect/>
          </a:stretch>
        </p:blipFill>
        <p:spPr>
          <a:xfrm>
            <a:off x="1445142" y="1470800"/>
            <a:ext cx="9219314" cy="5185745"/>
          </a:xfrm>
        </p:spPr>
      </p:pic>
      <p:pic>
        <p:nvPicPr>
          <p:cNvPr id="11" name="Audio 10">
            <a:hlinkClick r:id="" action="ppaction://media"/>
            <a:extLst>
              <a:ext uri="{FF2B5EF4-FFF2-40B4-BE49-F238E27FC236}">
                <a16:creationId xmlns:a16="http://schemas.microsoft.com/office/drawing/2014/main" id="{E21982AC-17DE-6273-8087-1BD7BF6ABB98}"/>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9078253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p14:dur="250" advTm="47210">
        <p15:prstTrans prst="peelOff"/>
      </p:transition>
    </mc:Choice>
    <mc:Fallback xmlns="">
      <p:transition advTm="472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89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audio isNarration="1">
              <p:cMediaNode vol="80000" showWhenStopped="0">
                <p:cTn id="17" fill="hold" display="0">
                  <p:stCondLst>
                    <p:cond delay="indefinite"/>
                  </p:stCondLst>
                  <p:endCondLst>
                    <p:cond evt="onStopAudio" delay="0">
                      <p:tgtEl>
                        <p:sldTgt/>
                      </p:tgtEl>
                    </p:cond>
                  </p:endCondLst>
                </p:cTn>
                <p:tgtEl>
                  <p:spTgt spid="11"/>
                </p:tgtEl>
              </p:cMediaNode>
            </p:audio>
          </p:childTnLst>
        </p:cTn>
      </p:par>
    </p:tnLst>
  </p:timing>
  <p:extLst>
    <p:ext uri="{E180D4A7-C9FB-4DFB-919C-405C955672EB}">
      <p14:showEvtLst xmlns:p14="http://schemas.microsoft.com/office/powerpoint/2010/main">
        <p14:playEvt time="7747" objId="4"/>
        <p14:stopEvt time="46875" objId="4"/>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TIMING" val="|0.8|0.4|1"/>
</p:tagLst>
</file>

<file path=ppt/tags/tag2.xml><?xml version="1.0" encoding="utf-8"?>
<p:tagLst xmlns:a="http://schemas.openxmlformats.org/drawingml/2006/main" xmlns:r="http://schemas.openxmlformats.org/officeDocument/2006/relationships" xmlns:p="http://schemas.openxmlformats.org/presentationml/2006/main">
  <p:tag name="TIMING" val="|0.3|0.7|0.7"/>
</p:tagLst>
</file>

<file path=ppt/tags/tag3.xml><?xml version="1.0" encoding="utf-8"?>
<p:tagLst xmlns:a="http://schemas.openxmlformats.org/drawingml/2006/main" xmlns:r="http://schemas.openxmlformats.org/officeDocument/2006/relationships" xmlns:p="http://schemas.openxmlformats.org/presentationml/2006/main">
  <p:tag name="TIMING" val="|1.5|0.8|1.8|0.7"/>
</p:tagLst>
</file>

<file path=ppt/tags/tag4.xml><?xml version="1.0" encoding="utf-8"?>
<p:tagLst xmlns:a="http://schemas.openxmlformats.org/drawingml/2006/main" xmlns:r="http://schemas.openxmlformats.org/officeDocument/2006/relationships" xmlns:p="http://schemas.openxmlformats.org/presentationml/2006/main">
  <p:tag name="TIMING" val="|0.6|2.9"/>
</p:tagLst>
</file>

<file path=ppt/tags/tag5.xml><?xml version="1.0" encoding="utf-8"?>
<p:tagLst xmlns:a="http://schemas.openxmlformats.org/drawingml/2006/main" xmlns:r="http://schemas.openxmlformats.org/officeDocument/2006/relationships" xmlns:p="http://schemas.openxmlformats.org/presentationml/2006/main">
  <p:tag name="TIMING" val="|0.6|1.3"/>
</p:tagLst>
</file>

<file path=ppt/tags/tag6.xml><?xml version="1.0" encoding="utf-8"?>
<p:tagLst xmlns:a="http://schemas.openxmlformats.org/drawingml/2006/main" xmlns:r="http://schemas.openxmlformats.org/officeDocument/2006/relationships" xmlns:p="http://schemas.openxmlformats.org/presentationml/2006/main">
  <p:tag name="TIMING" val="|0|36|1|30.1|7"/>
</p:tagLst>
</file>

<file path=ppt/theme/theme1.xml><?xml version="1.0" encoding="utf-8"?>
<a:theme xmlns:a="http://schemas.openxmlformats.org/drawingml/2006/main" name="BohemianVTI">
  <a:themeElements>
    <a:clrScheme name="Boho">
      <a:dk1>
        <a:sysClr val="windowText" lastClr="000000"/>
      </a:dk1>
      <a:lt1>
        <a:sysClr val="window" lastClr="FFFFFF"/>
      </a:lt1>
      <a:dk2>
        <a:srgbClr val="323232"/>
      </a:dk2>
      <a:lt2>
        <a:srgbClr val="F4F1EF"/>
      </a:lt2>
      <a:accent1>
        <a:srgbClr val="8F4F58"/>
      </a:accent1>
      <a:accent2>
        <a:srgbClr val="D09182"/>
      </a:accent2>
      <a:accent3>
        <a:srgbClr val="C7A085"/>
      </a:accent3>
      <a:accent4>
        <a:srgbClr val="ADA085"/>
      </a:accent4>
      <a:accent5>
        <a:srgbClr val="5F787F"/>
      </a:accent5>
      <a:accent6>
        <a:srgbClr val="5A6768"/>
      </a:accent6>
      <a:hlink>
        <a:srgbClr val="A25872"/>
      </a:hlink>
      <a:folHlink>
        <a:srgbClr val="667A7E"/>
      </a:folHlink>
    </a:clrScheme>
    <a:fontScheme name="modern love avenir">
      <a:majorFont>
        <a:latin typeface="Modern Love"/>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ohemianVTI" id="{B5E50611-F7C7-47BC-81A6-BE9493DF8677}" vid="{7A26D0DD-A1A5-444B-B0FB-E7DB9E2D047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935</Words>
  <Application>Microsoft Macintosh PowerPoint</Application>
  <PresentationFormat>Widescreen</PresentationFormat>
  <Paragraphs>98</Paragraphs>
  <Slides>16</Slides>
  <Notes>1</Notes>
  <HiddenSlides>0</HiddenSlides>
  <MMClips>17</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Arial,Sans-Serif</vt:lpstr>
      <vt:lpstr>Avenir Next LT Pro</vt:lpstr>
      <vt:lpstr>Calibri</vt:lpstr>
      <vt:lpstr>Modern Love</vt:lpstr>
      <vt:lpstr>Times New Roman</vt:lpstr>
      <vt:lpstr>BohemianVTI</vt:lpstr>
      <vt:lpstr>PowerPoint Presentation</vt:lpstr>
      <vt:lpstr>Mission Statement</vt:lpstr>
      <vt:lpstr>S.W.O.T Analysis</vt:lpstr>
      <vt:lpstr>S.W.O.T Analysis</vt:lpstr>
      <vt:lpstr>Objectives</vt:lpstr>
      <vt:lpstr>Target Market</vt:lpstr>
      <vt:lpstr>PowerPoint Presentation</vt:lpstr>
      <vt:lpstr>Marketing Mix: Product</vt:lpstr>
      <vt:lpstr>Marketing Mix: Place</vt:lpstr>
      <vt:lpstr>Marketing Mix: Promotion</vt:lpstr>
      <vt:lpstr>Marketing Mix: Promotion</vt:lpstr>
      <vt:lpstr>Marketing Mix: Price</vt:lpstr>
      <vt:lpstr>Implementation</vt:lpstr>
      <vt:lpstr>Evaluation</vt:lpstr>
      <vt:lpstr>PowerPoint Presentation</vt:lpstr>
      <vt:lpstr>What is Clotech?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ZIHAN AKTHER</cp:lastModifiedBy>
  <cp:revision>1</cp:revision>
  <dcterms:created xsi:type="dcterms:W3CDTF">2023-04-21T00:55:52Z</dcterms:created>
  <dcterms:modified xsi:type="dcterms:W3CDTF">2023-05-25T20:47:34Z</dcterms:modified>
</cp:coreProperties>
</file>